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media/image26.jpg" ContentType="image/jp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8" r:id="rId3"/>
    <p:sldId id="278" r:id="rId4"/>
    <p:sldId id="272" r:id="rId5"/>
    <p:sldId id="284" r:id="rId6"/>
    <p:sldId id="281" r:id="rId7"/>
    <p:sldId id="283" r:id="rId8"/>
    <p:sldId id="291" r:id="rId9"/>
    <p:sldId id="258" r:id="rId10"/>
    <p:sldId id="269" r:id="rId11"/>
    <p:sldId id="286" r:id="rId12"/>
    <p:sldId id="259" r:id="rId13"/>
    <p:sldId id="264" r:id="rId14"/>
    <p:sldId id="265" r:id="rId15"/>
    <p:sldId id="266" r:id="rId16"/>
    <p:sldId id="267" r:id="rId17"/>
    <p:sldId id="268" r:id="rId18"/>
    <p:sldId id="282" r:id="rId19"/>
    <p:sldId id="287" r:id="rId20"/>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Rio" userId="246b486669795fa0" providerId="LiveId" clId="{E3DB9353-BCE7-42AE-A2D9-16B051CAF567}"/>
    <pc:docChg chg="custSel addSld modSld">
      <pc:chgData name="Christian Rio" userId="246b486669795fa0" providerId="LiveId" clId="{E3DB9353-BCE7-42AE-A2D9-16B051CAF567}" dt="2019-07-04T14:51:55.742" v="314" actId="20577"/>
      <pc:docMkLst>
        <pc:docMk/>
      </pc:docMkLst>
      <pc:sldChg chg="delSp modSp add">
        <pc:chgData name="Christian Rio" userId="246b486669795fa0" providerId="LiveId" clId="{E3DB9353-BCE7-42AE-A2D9-16B051CAF567}" dt="2019-07-04T14:51:55.742" v="314" actId="20577"/>
        <pc:sldMkLst>
          <pc:docMk/>
          <pc:sldMk cId="4101025470" sldId="288"/>
        </pc:sldMkLst>
        <pc:spChg chg="mod">
          <ac:chgData name="Christian Rio" userId="246b486669795fa0" providerId="LiveId" clId="{E3DB9353-BCE7-42AE-A2D9-16B051CAF567}" dt="2019-07-04T14:51:55.742" v="314" actId="20577"/>
          <ac:spMkLst>
            <pc:docMk/>
            <pc:sldMk cId="4101025470" sldId="288"/>
            <ac:spMk id="2" creationId="{1A8AEB8E-DE8F-46C4-9161-14CF14C97846}"/>
          </ac:spMkLst>
        </pc:spChg>
        <pc:spChg chg="del mod">
          <ac:chgData name="Christian Rio" userId="246b486669795fa0" providerId="LiveId" clId="{E3DB9353-BCE7-42AE-A2D9-16B051CAF567}" dt="2019-07-04T14:46:54.207" v="184"/>
          <ac:spMkLst>
            <pc:docMk/>
            <pc:sldMk cId="4101025470" sldId="288"/>
            <ac:spMk id="3" creationId="{D3B3E7F3-565B-427D-AD9C-2E8EC68B7024}"/>
          </ac:spMkLst>
        </pc:spChg>
      </pc:sldChg>
    </pc:docChg>
  </pc:docChgLst>
  <pc:docChgLst>
    <pc:chgData name="Christian Rio" userId="246b486669795fa0" providerId="LiveId" clId="{68121C19-4281-42E6-A878-8F3502DD529D}"/>
    <pc:docChg chg="undo custSel addSld delSld modSld sldOrd">
      <pc:chgData name="Christian Rio" userId="246b486669795fa0" providerId="LiveId" clId="{68121C19-4281-42E6-A878-8F3502DD529D}" dt="2021-09-16T08:49:14.988" v="1324" actId="1076"/>
      <pc:docMkLst>
        <pc:docMk/>
      </pc:docMkLst>
      <pc:sldChg chg="modSp mod">
        <pc:chgData name="Christian Rio" userId="246b486669795fa0" providerId="LiveId" clId="{68121C19-4281-42E6-A878-8F3502DD529D}" dt="2021-07-30T09:40:17.919" v="1300" actId="20577"/>
        <pc:sldMkLst>
          <pc:docMk/>
          <pc:sldMk cId="3312587696" sldId="258"/>
        </pc:sldMkLst>
        <pc:spChg chg="mod">
          <ac:chgData name="Christian Rio" userId="246b486669795fa0" providerId="LiveId" clId="{68121C19-4281-42E6-A878-8F3502DD529D}" dt="2021-07-30T09:40:17.919" v="1300" actId="20577"/>
          <ac:spMkLst>
            <pc:docMk/>
            <pc:sldMk cId="3312587696" sldId="258"/>
            <ac:spMk id="3" creationId="{C873552C-4083-45A6-A0BF-B642E4D42DB8}"/>
          </ac:spMkLst>
        </pc:spChg>
      </pc:sldChg>
      <pc:sldChg chg="modSp add mod ord modTransition">
        <pc:chgData name="Christian Rio" userId="246b486669795fa0" providerId="LiveId" clId="{68121C19-4281-42E6-A878-8F3502DD529D}" dt="2021-07-30T09:00:22.965" v="805" actId="115"/>
        <pc:sldMkLst>
          <pc:docMk/>
          <pc:sldMk cId="0" sldId="264"/>
        </pc:sldMkLst>
        <pc:spChg chg="mod">
          <ac:chgData name="Christian Rio" userId="246b486669795fa0" providerId="LiveId" clId="{68121C19-4281-42E6-A878-8F3502DD529D}" dt="2021-07-30T09:00:22.965" v="805" actId="115"/>
          <ac:spMkLst>
            <pc:docMk/>
            <pc:sldMk cId="0" sldId="264"/>
            <ac:spMk id="3" creationId="{00000000-0000-0000-0000-000000000000}"/>
          </ac:spMkLst>
        </pc:spChg>
      </pc:sldChg>
      <pc:sldChg chg="addSp modSp mod">
        <pc:chgData name="Christian Rio" userId="246b486669795fa0" providerId="LiveId" clId="{68121C19-4281-42E6-A878-8F3502DD529D}" dt="2021-07-30T11:53:17.684" v="1321" actId="207"/>
        <pc:sldMkLst>
          <pc:docMk/>
          <pc:sldMk cId="2122412905" sldId="265"/>
        </pc:sldMkLst>
        <pc:spChg chg="add mod">
          <ac:chgData name="Christian Rio" userId="246b486669795fa0" providerId="LiveId" clId="{68121C19-4281-42E6-A878-8F3502DD529D}" dt="2021-07-30T11:53:17.684" v="1321" actId="207"/>
          <ac:spMkLst>
            <pc:docMk/>
            <pc:sldMk cId="2122412905" sldId="265"/>
            <ac:spMk id="3" creationId="{01D17624-CE42-4793-A548-7E797DD02CFE}"/>
          </ac:spMkLst>
        </pc:spChg>
      </pc:sldChg>
      <pc:sldChg chg="addSp delSp modSp add mod ord">
        <pc:chgData name="Christian Rio" userId="246b486669795fa0" providerId="LiveId" clId="{68121C19-4281-42E6-A878-8F3502DD529D}" dt="2021-07-30T09:48:11.850" v="1313"/>
        <pc:sldMkLst>
          <pc:docMk/>
          <pc:sldMk cId="0" sldId="272"/>
        </pc:sldMkLst>
        <pc:spChg chg="mod">
          <ac:chgData name="Christian Rio" userId="246b486669795fa0" providerId="LiveId" clId="{68121C19-4281-42E6-A878-8F3502DD529D}" dt="2021-07-30T09:17:07.345" v="946" actId="20577"/>
          <ac:spMkLst>
            <pc:docMk/>
            <pc:sldMk cId="0" sldId="272"/>
            <ac:spMk id="2" creationId="{00000000-0000-0000-0000-000000000000}"/>
          </ac:spMkLst>
        </pc:spChg>
        <pc:spChg chg="mod">
          <ac:chgData name="Christian Rio" userId="246b486669795fa0" providerId="LiveId" clId="{68121C19-4281-42E6-A878-8F3502DD529D}" dt="2021-07-30T09:17:32.027" v="949" actId="207"/>
          <ac:spMkLst>
            <pc:docMk/>
            <pc:sldMk cId="0" sldId="272"/>
            <ac:spMk id="10" creationId="{00000000-0000-0000-0000-000000000000}"/>
          </ac:spMkLst>
        </pc:spChg>
        <pc:spChg chg="mod">
          <ac:chgData name="Christian Rio" userId="246b486669795fa0" providerId="LiveId" clId="{68121C19-4281-42E6-A878-8F3502DD529D}" dt="2021-07-30T09:30:22.415" v="1133" actId="14100"/>
          <ac:spMkLst>
            <pc:docMk/>
            <pc:sldMk cId="0" sldId="272"/>
            <ac:spMk id="14" creationId="{00000000-0000-0000-0000-000000000000}"/>
          </ac:spMkLst>
        </pc:spChg>
        <pc:spChg chg="mod">
          <ac:chgData name="Christian Rio" userId="246b486669795fa0" providerId="LiveId" clId="{68121C19-4281-42E6-A878-8F3502DD529D}" dt="2021-07-30T09:33:17.218" v="1251" actId="20577"/>
          <ac:spMkLst>
            <pc:docMk/>
            <pc:sldMk cId="0" sldId="272"/>
            <ac:spMk id="15" creationId="{00000000-0000-0000-0000-000000000000}"/>
          </ac:spMkLst>
        </pc:spChg>
        <pc:spChg chg="mod">
          <ac:chgData name="Christian Rio" userId="246b486669795fa0" providerId="LiveId" clId="{68121C19-4281-42E6-A878-8F3502DD529D}" dt="2021-07-30T09:30:03.623" v="1129" actId="20577"/>
          <ac:spMkLst>
            <pc:docMk/>
            <pc:sldMk cId="0" sldId="272"/>
            <ac:spMk id="16" creationId="{00000000-0000-0000-0000-000000000000}"/>
          </ac:spMkLst>
        </pc:spChg>
        <pc:spChg chg="mod">
          <ac:chgData name="Christian Rio" userId="246b486669795fa0" providerId="LiveId" clId="{68121C19-4281-42E6-A878-8F3502DD529D}" dt="2021-07-30T09:32:19.841" v="1225" actId="20577"/>
          <ac:spMkLst>
            <pc:docMk/>
            <pc:sldMk cId="0" sldId="272"/>
            <ac:spMk id="18" creationId="{00000000-0000-0000-0000-000000000000}"/>
          </ac:spMkLst>
        </pc:spChg>
        <pc:spChg chg="mod">
          <ac:chgData name="Christian Rio" userId="246b486669795fa0" providerId="LiveId" clId="{68121C19-4281-42E6-A878-8F3502DD529D}" dt="2021-07-30T09:32:41.648" v="1237" actId="20577"/>
          <ac:spMkLst>
            <pc:docMk/>
            <pc:sldMk cId="0" sldId="272"/>
            <ac:spMk id="19" creationId="{00000000-0000-0000-0000-000000000000}"/>
          </ac:spMkLst>
        </pc:spChg>
        <pc:spChg chg="mod">
          <ac:chgData name="Christian Rio" userId="246b486669795fa0" providerId="LiveId" clId="{68121C19-4281-42E6-A878-8F3502DD529D}" dt="2021-07-30T09:30:44.176" v="1154" actId="20577"/>
          <ac:spMkLst>
            <pc:docMk/>
            <pc:sldMk cId="0" sldId="272"/>
            <ac:spMk id="21" creationId="{00000000-0000-0000-0000-000000000000}"/>
          </ac:spMkLst>
        </pc:spChg>
        <pc:spChg chg="mod">
          <ac:chgData name="Christian Rio" userId="246b486669795fa0" providerId="LiveId" clId="{68121C19-4281-42E6-A878-8F3502DD529D}" dt="2021-07-30T09:31:30.993" v="1190" actId="20577"/>
          <ac:spMkLst>
            <pc:docMk/>
            <pc:sldMk cId="0" sldId="272"/>
            <ac:spMk id="23" creationId="{00000000-0000-0000-0000-000000000000}"/>
          </ac:spMkLst>
        </pc:spChg>
        <pc:spChg chg="mod">
          <ac:chgData name="Christian Rio" userId="246b486669795fa0" providerId="LiveId" clId="{68121C19-4281-42E6-A878-8F3502DD529D}" dt="2021-07-30T09:31:01.953" v="1177" actId="20577"/>
          <ac:spMkLst>
            <pc:docMk/>
            <pc:sldMk cId="0" sldId="272"/>
            <ac:spMk id="24" creationId="{00000000-0000-0000-0000-000000000000}"/>
          </ac:spMkLst>
        </pc:spChg>
        <pc:spChg chg="mod">
          <ac:chgData name="Christian Rio" userId="246b486669795fa0" providerId="LiveId" clId="{68121C19-4281-42E6-A878-8F3502DD529D}" dt="2021-07-30T09:29:10.354" v="1098" actId="20577"/>
          <ac:spMkLst>
            <pc:docMk/>
            <pc:sldMk cId="0" sldId="272"/>
            <ac:spMk id="33" creationId="{00000000-0000-0000-0000-000000000000}"/>
          </ac:spMkLst>
        </pc:spChg>
        <pc:spChg chg="mod">
          <ac:chgData name="Christian Rio" userId="246b486669795fa0" providerId="LiveId" clId="{68121C19-4281-42E6-A878-8F3502DD529D}" dt="2021-07-30T09:29:14.135" v="1100" actId="20577"/>
          <ac:spMkLst>
            <pc:docMk/>
            <pc:sldMk cId="0" sldId="272"/>
            <ac:spMk id="34" creationId="{00000000-0000-0000-0000-000000000000}"/>
          </ac:spMkLst>
        </pc:spChg>
        <pc:spChg chg="mod">
          <ac:chgData name="Christian Rio" userId="246b486669795fa0" providerId="LiveId" clId="{68121C19-4281-42E6-A878-8F3502DD529D}" dt="2021-07-30T09:29:19.711" v="1102" actId="20577"/>
          <ac:spMkLst>
            <pc:docMk/>
            <pc:sldMk cId="0" sldId="272"/>
            <ac:spMk id="35" creationId="{00000000-0000-0000-0000-000000000000}"/>
          </ac:spMkLst>
        </pc:spChg>
        <pc:spChg chg="mod">
          <ac:chgData name="Christian Rio" userId="246b486669795fa0" providerId="LiveId" clId="{68121C19-4281-42E6-A878-8F3502DD529D}" dt="2021-07-30T09:29:26.475" v="1104" actId="20577"/>
          <ac:spMkLst>
            <pc:docMk/>
            <pc:sldMk cId="0" sldId="272"/>
            <ac:spMk id="36" creationId="{00000000-0000-0000-0000-000000000000}"/>
          </ac:spMkLst>
        </pc:spChg>
        <pc:spChg chg="mod">
          <ac:chgData name="Christian Rio" userId="246b486669795fa0" providerId="LiveId" clId="{68121C19-4281-42E6-A878-8F3502DD529D}" dt="2021-07-30T09:29:30.584" v="1106" actId="20577"/>
          <ac:spMkLst>
            <pc:docMk/>
            <pc:sldMk cId="0" sldId="272"/>
            <ac:spMk id="37" creationId="{00000000-0000-0000-0000-000000000000}"/>
          </ac:spMkLst>
        </pc:spChg>
        <pc:spChg chg="mod">
          <ac:chgData name="Christian Rio" userId="246b486669795fa0" providerId="LiveId" clId="{68121C19-4281-42E6-A878-8F3502DD529D}" dt="2021-07-30T09:29:38.004" v="1108" actId="20577"/>
          <ac:spMkLst>
            <pc:docMk/>
            <pc:sldMk cId="0" sldId="272"/>
            <ac:spMk id="39" creationId="{00000000-0000-0000-0000-000000000000}"/>
          </ac:spMkLst>
        </pc:spChg>
        <pc:spChg chg="mod">
          <ac:chgData name="Christian Rio" userId="246b486669795fa0" providerId="LiveId" clId="{68121C19-4281-42E6-A878-8F3502DD529D}" dt="2021-07-30T09:17:23.575" v="948" actId="207"/>
          <ac:spMkLst>
            <pc:docMk/>
            <pc:sldMk cId="0" sldId="272"/>
            <ac:spMk id="42" creationId="{00000000-0000-0000-0000-000000000000}"/>
          </ac:spMkLst>
        </pc:spChg>
        <pc:spChg chg="mod">
          <ac:chgData name="Christian Rio" userId="246b486669795fa0" providerId="LiveId" clId="{68121C19-4281-42E6-A878-8F3502DD529D}" dt="2021-07-30T09:17:43.680" v="951" actId="20577"/>
          <ac:spMkLst>
            <pc:docMk/>
            <pc:sldMk cId="0" sldId="272"/>
            <ac:spMk id="44" creationId="{00000000-0000-0000-0000-000000000000}"/>
          </ac:spMkLst>
        </pc:spChg>
        <pc:spChg chg="mod">
          <ac:chgData name="Christian Rio" userId="246b486669795fa0" providerId="LiveId" clId="{68121C19-4281-42E6-A878-8F3502DD529D}" dt="2021-07-30T09:21:59.667" v="1004" actId="1076"/>
          <ac:spMkLst>
            <pc:docMk/>
            <pc:sldMk cId="0" sldId="272"/>
            <ac:spMk id="46" creationId="{00000000-0000-0000-0000-000000000000}"/>
          </ac:spMkLst>
        </pc:spChg>
        <pc:spChg chg="mod">
          <ac:chgData name="Christian Rio" userId="246b486669795fa0" providerId="LiveId" clId="{68121C19-4281-42E6-A878-8F3502DD529D}" dt="2021-07-30T09:25:21.986" v="1050" actId="207"/>
          <ac:spMkLst>
            <pc:docMk/>
            <pc:sldMk cId="0" sldId="272"/>
            <ac:spMk id="47" creationId="{00000000-0000-0000-0000-000000000000}"/>
          </ac:spMkLst>
        </pc:spChg>
        <pc:spChg chg="mod">
          <ac:chgData name="Christian Rio" userId="246b486669795fa0" providerId="LiveId" clId="{68121C19-4281-42E6-A878-8F3502DD529D}" dt="2021-07-30T09:19:21.657" v="965" actId="20577"/>
          <ac:spMkLst>
            <pc:docMk/>
            <pc:sldMk cId="0" sldId="272"/>
            <ac:spMk id="48" creationId="{00000000-0000-0000-0000-000000000000}"/>
          </ac:spMkLst>
        </pc:spChg>
        <pc:spChg chg="mod">
          <ac:chgData name="Christian Rio" userId="246b486669795fa0" providerId="LiveId" clId="{68121C19-4281-42E6-A878-8F3502DD529D}" dt="2021-07-30T09:19:39.372" v="971" actId="20577"/>
          <ac:spMkLst>
            <pc:docMk/>
            <pc:sldMk cId="0" sldId="272"/>
            <ac:spMk id="49" creationId="{00000000-0000-0000-0000-000000000000}"/>
          </ac:spMkLst>
        </pc:spChg>
        <pc:spChg chg="mod">
          <ac:chgData name="Christian Rio" userId="246b486669795fa0" providerId="LiveId" clId="{68121C19-4281-42E6-A878-8F3502DD529D}" dt="2021-07-30T09:28:31.238" v="1093" actId="20577"/>
          <ac:spMkLst>
            <pc:docMk/>
            <pc:sldMk cId="0" sldId="272"/>
            <ac:spMk id="50" creationId="{00000000-0000-0000-0000-000000000000}"/>
          </ac:spMkLst>
        </pc:spChg>
        <pc:spChg chg="del mod">
          <ac:chgData name="Christian Rio" userId="246b486669795fa0" providerId="LiveId" clId="{68121C19-4281-42E6-A878-8F3502DD529D}" dt="2021-07-30T09:20:28.344" v="982"/>
          <ac:spMkLst>
            <pc:docMk/>
            <pc:sldMk cId="0" sldId="272"/>
            <ac:spMk id="51" creationId="{00000000-0000-0000-0000-000000000000}"/>
          </ac:spMkLst>
        </pc:spChg>
        <pc:spChg chg="mod">
          <ac:chgData name="Christian Rio" userId="246b486669795fa0" providerId="LiveId" clId="{68121C19-4281-42E6-A878-8F3502DD529D}" dt="2021-07-30T09:27:32.237" v="1084" actId="207"/>
          <ac:spMkLst>
            <pc:docMk/>
            <pc:sldMk cId="0" sldId="272"/>
            <ac:spMk id="52" creationId="{00000000-0000-0000-0000-000000000000}"/>
          </ac:spMkLst>
        </pc:spChg>
        <pc:spChg chg="del">
          <ac:chgData name="Christian Rio" userId="246b486669795fa0" providerId="LiveId" clId="{68121C19-4281-42E6-A878-8F3502DD529D}" dt="2021-07-30T09:20:28.344" v="980" actId="478"/>
          <ac:spMkLst>
            <pc:docMk/>
            <pc:sldMk cId="0" sldId="272"/>
            <ac:spMk id="53" creationId="{00000000-0000-0000-0000-000000000000}"/>
          </ac:spMkLst>
        </pc:spChg>
        <pc:spChg chg="mod">
          <ac:chgData name="Christian Rio" userId="246b486669795fa0" providerId="LiveId" clId="{68121C19-4281-42E6-A878-8F3502DD529D}" dt="2021-07-30T09:20:19.159" v="978" actId="20577"/>
          <ac:spMkLst>
            <pc:docMk/>
            <pc:sldMk cId="0" sldId="272"/>
            <ac:spMk id="54" creationId="{00000000-0000-0000-0000-000000000000}"/>
          </ac:spMkLst>
        </pc:spChg>
        <pc:spChg chg="mod">
          <ac:chgData name="Christian Rio" userId="246b486669795fa0" providerId="LiveId" clId="{68121C19-4281-42E6-A878-8F3502DD529D}" dt="2021-07-30T09:28:37.456" v="1094" actId="20577"/>
          <ac:spMkLst>
            <pc:docMk/>
            <pc:sldMk cId="0" sldId="272"/>
            <ac:spMk id="55" creationId="{00000000-0000-0000-0000-000000000000}"/>
          </ac:spMkLst>
        </pc:spChg>
        <pc:spChg chg="topLvl">
          <ac:chgData name="Christian Rio" userId="246b486669795fa0" providerId="LiveId" clId="{68121C19-4281-42E6-A878-8F3502DD529D}" dt="2021-07-30T09:36:32.807" v="1253" actId="478"/>
          <ac:spMkLst>
            <pc:docMk/>
            <pc:sldMk cId="0" sldId="272"/>
            <ac:spMk id="58" creationId="{00000000-0000-0000-0000-000000000000}"/>
          </ac:spMkLst>
        </pc:spChg>
        <pc:spChg chg="mod">
          <ac:chgData name="Christian Rio" userId="246b486669795fa0" providerId="LiveId" clId="{68121C19-4281-42E6-A878-8F3502DD529D}" dt="2021-07-30T09:17:16.312" v="947" actId="207"/>
          <ac:spMkLst>
            <pc:docMk/>
            <pc:sldMk cId="0" sldId="272"/>
            <ac:spMk id="62" creationId="{00000000-0000-0000-0000-000000000000}"/>
          </ac:spMkLst>
        </pc:spChg>
        <pc:spChg chg="add del">
          <ac:chgData name="Christian Rio" userId="246b486669795fa0" providerId="LiveId" clId="{68121C19-4281-42E6-A878-8F3502DD529D}" dt="2021-07-30T09:23:07.463" v="1007" actId="22"/>
          <ac:spMkLst>
            <pc:docMk/>
            <pc:sldMk cId="0" sldId="272"/>
            <ac:spMk id="65" creationId="{2A09B630-3E1B-445A-AE57-C5FFDD57F811}"/>
          </ac:spMkLst>
        </pc:spChg>
        <pc:spChg chg="add del">
          <ac:chgData name="Christian Rio" userId="246b486669795fa0" providerId="LiveId" clId="{68121C19-4281-42E6-A878-8F3502DD529D}" dt="2021-07-30T09:27:07.883" v="1069" actId="22"/>
          <ac:spMkLst>
            <pc:docMk/>
            <pc:sldMk cId="0" sldId="272"/>
            <ac:spMk id="67" creationId="{C77D138C-8CB3-41CD-AA96-13B71D4439B1}"/>
          </ac:spMkLst>
        </pc:spChg>
        <pc:grpChg chg="del">
          <ac:chgData name="Christian Rio" userId="246b486669795fa0" providerId="LiveId" clId="{68121C19-4281-42E6-A878-8F3502DD529D}" dt="2021-07-30T09:36:32.807" v="1253" actId="478"/>
          <ac:grpSpMkLst>
            <pc:docMk/>
            <pc:sldMk cId="0" sldId="272"/>
            <ac:grpSpMk id="57" creationId="{00000000-0000-0000-0000-000000000000}"/>
          </ac:grpSpMkLst>
        </pc:grpChg>
        <pc:picChg chg="del">
          <ac:chgData name="Christian Rio" userId="246b486669795fa0" providerId="LiveId" clId="{68121C19-4281-42E6-A878-8F3502DD529D}" dt="2021-07-30T09:36:45.836" v="1255" actId="478"/>
          <ac:picMkLst>
            <pc:docMk/>
            <pc:sldMk cId="0" sldId="272"/>
            <ac:picMk id="27" creationId="{00000000-0000-0000-0000-000000000000}"/>
          </ac:picMkLst>
        </pc:picChg>
        <pc:picChg chg="del">
          <ac:chgData name="Christian Rio" userId="246b486669795fa0" providerId="LiveId" clId="{68121C19-4281-42E6-A878-8F3502DD529D}" dt="2021-07-30T09:37:25.048" v="1259" actId="478"/>
          <ac:picMkLst>
            <pc:docMk/>
            <pc:sldMk cId="0" sldId="272"/>
            <ac:picMk id="28" creationId="{00000000-0000-0000-0000-000000000000}"/>
          </ac:picMkLst>
        </pc:picChg>
        <pc:picChg chg="del topLvl">
          <ac:chgData name="Christian Rio" userId="246b486669795fa0" providerId="LiveId" clId="{68121C19-4281-42E6-A878-8F3502DD529D}" dt="2021-07-30T09:36:32.807" v="1253" actId="478"/>
          <ac:picMkLst>
            <pc:docMk/>
            <pc:sldMk cId="0" sldId="272"/>
            <ac:picMk id="59" creationId="{00000000-0000-0000-0000-000000000000}"/>
          </ac:picMkLst>
        </pc:picChg>
        <pc:picChg chg="add mod">
          <ac:chgData name="Christian Rio" userId="246b486669795fa0" providerId="LiveId" clId="{68121C19-4281-42E6-A878-8F3502DD529D}" dt="2021-07-30T09:37:19.299" v="1258" actId="1076"/>
          <ac:picMkLst>
            <pc:docMk/>
            <pc:sldMk cId="0" sldId="272"/>
            <ac:picMk id="68" creationId="{FDDCD1B6-29B3-4426-A203-5F5E58F46B37}"/>
          </ac:picMkLst>
        </pc:picChg>
        <pc:picChg chg="add mod">
          <ac:chgData name="Christian Rio" userId="246b486669795fa0" providerId="LiveId" clId="{68121C19-4281-42E6-A878-8F3502DD529D}" dt="2021-07-30T09:37:15.550" v="1257" actId="1076"/>
          <ac:picMkLst>
            <pc:docMk/>
            <pc:sldMk cId="0" sldId="272"/>
            <ac:picMk id="69" creationId="{59F7C199-421C-4283-AFE5-A0D236291C4A}"/>
          </ac:picMkLst>
        </pc:picChg>
        <pc:picChg chg="add mod">
          <ac:chgData name="Christian Rio" userId="246b486669795fa0" providerId="LiveId" clId="{68121C19-4281-42E6-A878-8F3502DD529D}" dt="2021-07-30T09:37:49.375" v="1261" actId="1076"/>
          <ac:picMkLst>
            <pc:docMk/>
            <pc:sldMk cId="0" sldId="272"/>
            <ac:picMk id="70" creationId="{A3C7C101-5FE9-41F1-8659-4A4751657DCA}"/>
          </ac:picMkLst>
        </pc:picChg>
        <pc:picChg chg="add mod">
          <ac:chgData name="Christian Rio" userId="246b486669795fa0" providerId="LiveId" clId="{68121C19-4281-42E6-A878-8F3502DD529D}" dt="2021-07-30T09:38:44.133" v="1268" actId="14100"/>
          <ac:picMkLst>
            <pc:docMk/>
            <pc:sldMk cId="0" sldId="272"/>
            <ac:picMk id="71" creationId="{5DAB90AD-8A8B-43BD-A8D9-6B19B6106A23}"/>
          </ac:picMkLst>
        </pc:picChg>
      </pc:sldChg>
      <pc:sldChg chg="addSp delSp modSp mod">
        <pc:chgData name="Christian Rio" userId="246b486669795fa0" providerId="LiveId" clId="{68121C19-4281-42E6-A878-8F3502DD529D}" dt="2021-07-29T14:37:04.395" v="537" actId="478"/>
        <pc:sldMkLst>
          <pc:docMk/>
          <pc:sldMk cId="3708128020" sldId="278"/>
        </pc:sldMkLst>
        <pc:spChg chg="add mod">
          <ac:chgData name="Christian Rio" userId="246b486669795fa0" providerId="LiveId" clId="{68121C19-4281-42E6-A878-8F3502DD529D}" dt="2021-07-29T14:32:01.970" v="453" actId="207"/>
          <ac:spMkLst>
            <pc:docMk/>
            <pc:sldMk cId="3708128020" sldId="278"/>
            <ac:spMk id="3" creationId="{99C94C63-7F07-455C-9438-371D64467852}"/>
          </ac:spMkLst>
        </pc:spChg>
        <pc:spChg chg="mod">
          <ac:chgData name="Christian Rio" userId="246b486669795fa0" providerId="LiveId" clId="{68121C19-4281-42E6-A878-8F3502DD529D}" dt="2021-07-29T14:30:22.447" v="442" actId="1076"/>
          <ac:spMkLst>
            <pc:docMk/>
            <pc:sldMk cId="3708128020" sldId="278"/>
            <ac:spMk id="4" creationId="{DFECFC7B-8263-4275-85A8-A6F659AE6070}"/>
          </ac:spMkLst>
        </pc:spChg>
        <pc:spChg chg="add mod">
          <ac:chgData name="Christian Rio" userId="246b486669795fa0" providerId="LiveId" clId="{68121C19-4281-42E6-A878-8F3502DD529D}" dt="2021-07-29T14:33:00.383" v="481" actId="1076"/>
          <ac:spMkLst>
            <pc:docMk/>
            <pc:sldMk cId="3708128020" sldId="278"/>
            <ac:spMk id="5" creationId="{E7FA6E3C-E93D-496D-BA1F-A64DAD8840A2}"/>
          </ac:spMkLst>
        </pc:spChg>
        <pc:spChg chg="mod">
          <ac:chgData name="Christian Rio" userId="246b486669795fa0" providerId="LiveId" clId="{68121C19-4281-42E6-A878-8F3502DD529D}" dt="2021-07-29T14:35:18.242" v="503" actId="20577"/>
          <ac:spMkLst>
            <pc:docMk/>
            <pc:sldMk cId="3708128020" sldId="278"/>
            <ac:spMk id="6" creationId="{2629F819-F1E7-4BE1-AC3B-B760A5A69BD5}"/>
          </ac:spMkLst>
        </pc:spChg>
        <pc:spChg chg="mod">
          <ac:chgData name="Christian Rio" userId="246b486669795fa0" providerId="LiveId" clId="{68121C19-4281-42E6-A878-8F3502DD529D}" dt="2021-07-29T14:30:28.258" v="443" actId="1076"/>
          <ac:spMkLst>
            <pc:docMk/>
            <pc:sldMk cId="3708128020" sldId="278"/>
            <ac:spMk id="7" creationId="{2F068287-13BF-440F-A119-CE2A081FB221}"/>
          </ac:spMkLst>
        </pc:spChg>
        <pc:spChg chg="add mod">
          <ac:chgData name="Christian Rio" userId="246b486669795fa0" providerId="LiveId" clId="{68121C19-4281-42E6-A878-8F3502DD529D}" dt="2021-07-29T14:31:27.604" v="451" actId="1076"/>
          <ac:spMkLst>
            <pc:docMk/>
            <pc:sldMk cId="3708128020" sldId="278"/>
            <ac:spMk id="18" creationId="{C521BE75-8A96-4CBB-9992-F7B00BF2F6ED}"/>
          </ac:spMkLst>
        </pc:spChg>
        <pc:spChg chg="add mod">
          <ac:chgData name="Christian Rio" userId="246b486669795fa0" providerId="LiveId" clId="{68121C19-4281-42E6-A878-8F3502DD529D}" dt="2021-07-29T14:33:16.049" v="483" actId="1076"/>
          <ac:spMkLst>
            <pc:docMk/>
            <pc:sldMk cId="3708128020" sldId="278"/>
            <ac:spMk id="21" creationId="{FF56E995-BD74-462F-9D20-29BA79E81D83}"/>
          </ac:spMkLst>
        </pc:spChg>
        <pc:spChg chg="mod">
          <ac:chgData name="Christian Rio" userId="246b486669795fa0" providerId="LiveId" clId="{68121C19-4281-42E6-A878-8F3502DD529D}" dt="2021-07-29T14:35:59.743" v="506" actId="1076"/>
          <ac:spMkLst>
            <pc:docMk/>
            <pc:sldMk cId="3708128020" sldId="278"/>
            <ac:spMk id="22" creationId="{3D90BA85-39F1-450A-8FD0-7B1E20AD67D4}"/>
          </ac:spMkLst>
        </pc:spChg>
        <pc:spChg chg="mod">
          <ac:chgData name="Christian Rio" userId="246b486669795fa0" providerId="LiveId" clId="{68121C19-4281-42E6-A878-8F3502DD529D}" dt="2021-07-29T14:30:50.173" v="447" actId="1076"/>
          <ac:spMkLst>
            <pc:docMk/>
            <pc:sldMk cId="3708128020" sldId="278"/>
            <ac:spMk id="23" creationId="{B93D68CD-A909-4AEF-B223-666962909162}"/>
          </ac:spMkLst>
        </pc:spChg>
        <pc:spChg chg="mod">
          <ac:chgData name="Christian Rio" userId="246b486669795fa0" providerId="LiveId" clId="{68121C19-4281-42E6-A878-8F3502DD529D}" dt="2021-07-29T14:31:00.202" v="448" actId="1076"/>
          <ac:spMkLst>
            <pc:docMk/>
            <pc:sldMk cId="3708128020" sldId="278"/>
            <ac:spMk id="24" creationId="{39FF2BC5-EB22-40DF-96F3-89A63427436B}"/>
          </ac:spMkLst>
        </pc:spChg>
        <pc:spChg chg="mod">
          <ac:chgData name="Christian Rio" userId="246b486669795fa0" providerId="LiveId" clId="{68121C19-4281-42E6-A878-8F3502DD529D}" dt="2021-07-29T14:30:33.163" v="444" actId="1076"/>
          <ac:spMkLst>
            <pc:docMk/>
            <pc:sldMk cId="3708128020" sldId="278"/>
            <ac:spMk id="27" creationId="{94824F2B-C0F3-482C-A4FC-676630DFB380}"/>
          </ac:spMkLst>
        </pc:spChg>
        <pc:spChg chg="add mod">
          <ac:chgData name="Christian Rio" userId="246b486669795fa0" providerId="LiveId" clId="{68121C19-4281-42E6-A878-8F3502DD529D}" dt="2021-07-29T14:36:32.288" v="532" actId="20577"/>
          <ac:spMkLst>
            <pc:docMk/>
            <pc:sldMk cId="3708128020" sldId="278"/>
            <ac:spMk id="28" creationId="{F08D709E-156A-45FF-A25A-5B49F8CC3F3C}"/>
          </ac:spMkLst>
        </pc:spChg>
        <pc:spChg chg="mod">
          <ac:chgData name="Christian Rio" userId="246b486669795fa0" providerId="LiveId" clId="{68121C19-4281-42E6-A878-8F3502DD529D}" dt="2021-07-29T14:33:56.806" v="486" actId="1076"/>
          <ac:spMkLst>
            <pc:docMk/>
            <pc:sldMk cId="3708128020" sldId="278"/>
            <ac:spMk id="32" creationId="{111F1B2E-3278-491C-B818-07175B3B4706}"/>
          </ac:spMkLst>
        </pc:spChg>
        <pc:spChg chg="mod">
          <ac:chgData name="Christian Rio" userId="246b486669795fa0" providerId="LiveId" clId="{68121C19-4281-42E6-A878-8F3502DD529D}" dt="2021-07-29T14:35:42.020" v="504" actId="1076"/>
          <ac:spMkLst>
            <pc:docMk/>
            <pc:sldMk cId="3708128020" sldId="278"/>
            <ac:spMk id="36" creationId="{25B6B8D9-7D8B-46DA-BDF4-5B0FE6202403}"/>
          </ac:spMkLst>
        </pc:spChg>
        <pc:picChg chg="mod">
          <ac:chgData name="Christian Rio" userId="246b486669795fa0" providerId="LiveId" clId="{68121C19-4281-42E6-A878-8F3502DD529D}" dt="2021-07-29T14:35:48.443" v="505" actId="1076"/>
          <ac:picMkLst>
            <pc:docMk/>
            <pc:sldMk cId="3708128020" sldId="278"/>
            <ac:picMk id="2" creationId="{FDD95C6C-FDB5-41D3-A1A1-9C0B74E23F71}"/>
          </ac:picMkLst>
        </pc:picChg>
        <pc:picChg chg="add mod">
          <ac:chgData name="Christian Rio" userId="246b486669795fa0" providerId="LiveId" clId="{68121C19-4281-42E6-A878-8F3502DD529D}" dt="2021-07-29T14:31:09.018" v="449" actId="1076"/>
          <ac:picMkLst>
            <pc:docMk/>
            <pc:sldMk cId="3708128020" sldId="278"/>
            <ac:picMk id="16" creationId="{BC6002B1-FCF0-4FF8-A29D-4B716FDC35AF}"/>
          </ac:picMkLst>
        </pc:picChg>
        <pc:picChg chg="add mod">
          <ac:chgData name="Christian Rio" userId="246b486669795fa0" providerId="LiveId" clId="{68121C19-4281-42E6-A878-8F3502DD529D}" dt="2021-07-29T14:31:33.400" v="452" actId="1076"/>
          <ac:picMkLst>
            <pc:docMk/>
            <pc:sldMk cId="3708128020" sldId="278"/>
            <ac:picMk id="19" creationId="{FB740507-8179-47FD-B056-04221341E615}"/>
          </ac:picMkLst>
        </pc:picChg>
        <pc:picChg chg="add mod">
          <ac:chgData name="Christian Rio" userId="246b486669795fa0" providerId="LiveId" clId="{68121C19-4281-42E6-A878-8F3502DD529D}" dt="2021-07-29T14:33:29.518" v="485" actId="1076"/>
          <ac:picMkLst>
            <pc:docMk/>
            <pc:sldMk cId="3708128020" sldId="278"/>
            <ac:picMk id="25" creationId="{2E9CDC2A-DC40-4AFB-AA5F-A6226A4DFA56}"/>
          </ac:picMkLst>
        </pc:picChg>
        <pc:picChg chg="add mod">
          <ac:chgData name="Christian Rio" userId="246b486669795fa0" providerId="LiveId" clId="{68121C19-4281-42E6-A878-8F3502DD529D}" dt="2021-07-29T14:34:19.325" v="490" actId="1076"/>
          <ac:picMkLst>
            <pc:docMk/>
            <pc:sldMk cId="3708128020" sldId="278"/>
            <ac:picMk id="26" creationId="{FB738012-4872-4C4A-8587-2C500A4C8B23}"/>
          </ac:picMkLst>
        </pc:picChg>
        <pc:picChg chg="add mod">
          <ac:chgData name="Christian Rio" userId="246b486669795fa0" providerId="LiveId" clId="{68121C19-4281-42E6-A878-8F3502DD529D}" dt="2021-07-29T14:36:57.106" v="536" actId="1076"/>
          <ac:picMkLst>
            <pc:docMk/>
            <pc:sldMk cId="3708128020" sldId="278"/>
            <ac:picMk id="29" creationId="{9FFE1ECF-8DD6-4694-B7B3-417B15E1EA4C}"/>
          </ac:picMkLst>
        </pc:picChg>
        <pc:picChg chg="mod">
          <ac:chgData name="Christian Rio" userId="246b486669795fa0" providerId="LiveId" clId="{68121C19-4281-42E6-A878-8F3502DD529D}" dt="2021-07-29T14:36:03.993" v="507" actId="1076"/>
          <ac:picMkLst>
            <pc:docMk/>
            <pc:sldMk cId="3708128020" sldId="278"/>
            <ac:picMk id="1028" creationId="{76AC3BDE-5220-4FB2-920D-81D4781AE641}"/>
          </ac:picMkLst>
        </pc:picChg>
        <pc:picChg chg="mod">
          <ac:chgData name="Christian Rio" userId="246b486669795fa0" providerId="LiveId" clId="{68121C19-4281-42E6-A878-8F3502DD529D}" dt="2021-07-29T14:30:40.083" v="446" actId="1076"/>
          <ac:picMkLst>
            <pc:docMk/>
            <pc:sldMk cId="3708128020" sldId="278"/>
            <ac:picMk id="1030" creationId="{AC18DC11-66B8-4241-A47D-4A0E46D57FE9}"/>
          </ac:picMkLst>
        </pc:picChg>
        <pc:picChg chg="del mod">
          <ac:chgData name="Christian Rio" userId="246b486669795fa0" providerId="LiveId" clId="{68121C19-4281-42E6-A878-8F3502DD529D}" dt="2021-07-29T14:27:43.030" v="406" actId="478"/>
          <ac:picMkLst>
            <pc:docMk/>
            <pc:sldMk cId="3708128020" sldId="278"/>
            <ac:picMk id="1034" creationId="{6BC77707-DE93-4694-92E2-C24562C2D19D}"/>
          </ac:picMkLst>
        </pc:picChg>
        <pc:picChg chg="del mod">
          <ac:chgData name="Christian Rio" userId="246b486669795fa0" providerId="LiveId" clId="{68121C19-4281-42E6-A878-8F3502DD529D}" dt="2021-07-29T14:37:04.395" v="537" actId="478"/>
          <ac:picMkLst>
            <pc:docMk/>
            <pc:sldMk cId="3708128020" sldId="278"/>
            <ac:picMk id="1036" creationId="{F3FEF78C-5B91-4BE1-B57E-661478E79819}"/>
          </ac:picMkLst>
        </pc:picChg>
      </pc:sldChg>
      <pc:sldChg chg="modSp mod">
        <pc:chgData name="Christian Rio" userId="246b486669795fa0" providerId="LiveId" clId="{68121C19-4281-42E6-A878-8F3502DD529D}" dt="2021-09-16T08:49:14.988" v="1324" actId="1076"/>
        <pc:sldMkLst>
          <pc:docMk/>
          <pc:sldMk cId="2929701246" sldId="281"/>
        </pc:sldMkLst>
        <pc:spChg chg="mod">
          <ac:chgData name="Christian Rio" userId="246b486669795fa0" providerId="LiveId" clId="{68121C19-4281-42E6-A878-8F3502DD529D}" dt="2021-09-16T08:49:14.988" v="1324" actId="1076"/>
          <ac:spMkLst>
            <pc:docMk/>
            <pc:sldMk cId="2929701246" sldId="281"/>
            <ac:spMk id="4" creationId="{461F316C-4D02-4A20-A73F-A2514242D266}"/>
          </ac:spMkLst>
        </pc:spChg>
        <pc:spChg chg="mod">
          <ac:chgData name="Christian Rio" userId="246b486669795fa0" providerId="LiveId" clId="{68121C19-4281-42E6-A878-8F3502DD529D}" dt="2021-07-29T17:36:51.048" v="736" actId="20577"/>
          <ac:spMkLst>
            <pc:docMk/>
            <pc:sldMk cId="2929701246" sldId="281"/>
            <ac:spMk id="7" creationId="{0B03240B-5566-4638-9AFA-5CF8E234A65E}"/>
          </ac:spMkLst>
        </pc:spChg>
        <pc:spChg chg="mod">
          <ac:chgData name="Christian Rio" userId="246b486669795fa0" providerId="LiveId" clId="{68121C19-4281-42E6-A878-8F3502DD529D}" dt="2021-07-29T15:55:22.352" v="548" actId="20577"/>
          <ac:spMkLst>
            <pc:docMk/>
            <pc:sldMk cId="2929701246" sldId="281"/>
            <ac:spMk id="22" creationId="{6A964811-ABD6-4117-B22D-1657473997D1}"/>
          </ac:spMkLst>
        </pc:spChg>
        <pc:spChg chg="mod">
          <ac:chgData name="Christian Rio" userId="246b486669795fa0" providerId="LiveId" clId="{68121C19-4281-42E6-A878-8F3502DD529D}" dt="2021-07-29T15:57:04.316" v="562" actId="20577"/>
          <ac:spMkLst>
            <pc:docMk/>
            <pc:sldMk cId="2929701246" sldId="281"/>
            <ac:spMk id="23" creationId="{7BCAF1D7-E8E4-44B1-8794-514292E32C94}"/>
          </ac:spMkLst>
        </pc:spChg>
        <pc:spChg chg="mod">
          <ac:chgData name="Christian Rio" userId="246b486669795fa0" providerId="LiveId" clId="{68121C19-4281-42E6-A878-8F3502DD529D}" dt="2021-07-29T17:32:49.361" v="623" actId="313"/>
          <ac:spMkLst>
            <pc:docMk/>
            <pc:sldMk cId="2929701246" sldId="281"/>
            <ac:spMk id="24" creationId="{F1102CC3-43E5-4FEF-9FC7-4329C51C2EB4}"/>
          </ac:spMkLst>
        </pc:spChg>
        <pc:spChg chg="mod">
          <ac:chgData name="Christian Rio" userId="246b486669795fa0" providerId="LiveId" clId="{68121C19-4281-42E6-A878-8F3502DD529D}" dt="2021-07-29T17:33:47.321" v="648" actId="20577"/>
          <ac:spMkLst>
            <pc:docMk/>
            <pc:sldMk cId="2929701246" sldId="281"/>
            <ac:spMk id="26" creationId="{87D8BE43-9FFA-4C70-A7F7-38E4B2D85B44}"/>
          </ac:spMkLst>
        </pc:spChg>
      </pc:sldChg>
      <pc:sldChg chg="modSp mod">
        <pc:chgData name="Christian Rio" userId="246b486669795fa0" providerId="LiveId" clId="{68121C19-4281-42E6-A878-8F3502DD529D}" dt="2021-07-23T08:06:53.102" v="14" actId="1076"/>
        <pc:sldMkLst>
          <pc:docMk/>
          <pc:sldMk cId="4203605523" sldId="282"/>
        </pc:sldMkLst>
        <pc:spChg chg="mod">
          <ac:chgData name="Christian Rio" userId="246b486669795fa0" providerId="LiveId" clId="{68121C19-4281-42E6-A878-8F3502DD529D}" dt="2021-07-23T08:06:53.102" v="14" actId="1076"/>
          <ac:spMkLst>
            <pc:docMk/>
            <pc:sldMk cId="4203605523" sldId="282"/>
            <ac:spMk id="13" creationId="{EA1B7ED8-E18D-452C-A44B-2BA26546EBF3}"/>
          </ac:spMkLst>
        </pc:spChg>
      </pc:sldChg>
      <pc:sldChg chg="modSp mod ord">
        <pc:chgData name="Christian Rio" userId="246b486669795fa0" providerId="LiveId" clId="{68121C19-4281-42E6-A878-8F3502DD529D}" dt="2021-07-30T09:47:38.139" v="1309"/>
        <pc:sldMkLst>
          <pc:docMk/>
          <pc:sldMk cId="4199728257" sldId="283"/>
        </pc:sldMkLst>
        <pc:spChg chg="mod">
          <ac:chgData name="Christian Rio" userId="246b486669795fa0" providerId="LiveId" clId="{68121C19-4281-42E6-A878-8F3502DD529D}" dt="2021-07-23T12:27:04.843" v="19" actId="255"/>
          <ac:spMkLst>
            <pc:docMk/>
            <pc:sldMk cId="4199728257" sldId="283"/>
            <ac:spMk id="3" creationId="{4DCE01D8-54BC-498C-AFA8-0ED069929515}"/>
          </ac:spMkLst>
        </pc:spChg>
        <pc:spChg chg="mod">
          <ac:chgData name="Christian Rio" userId="246b486669795fa0" providerId="LiveId" clId="{68121C19-4281-42E6-A878-8F3502DD529D}" dt="2021-07-23T12:42:31.702" v="393" actId="20577"/>
          <ac:spMkLst>
            <pc:docMk/>
            <pc:sldMk cId="4199728257" sldId="283"/>
            <ac:spMk id="5" creationId="{EDF2CD46-4E6C-4D90-9DDF-7F5E1060CA78}"/>
          </ac:spMkLst>
        </pc:spChg>
        <pc:spChg chg="mod">
          <ac:chgData name="Christian Rio" userId="246b486669795fa0" providerId="LiveId" clId="{68121C19-4281-42E6-A878-8F3502DD529D}" dt="2021-07-23T12:28:43.854" v="33" actId="20578"/>
          <ac:spMkLst>
            <pc:docMk/>
            <pc:sldMk cId="4199728257" sldId="283"/>
            <ac:spMk id="7" creationId="{5C6DFF5B-12E3-4219-B015-78A51027D54D}"/>
          </ac:spMkLst>
        </pc:spChg>
        <pc:spChg chg="mod">
          <ac:chgData name="Christian Rio" userId="246b486669795fa0" providerId="LiveId" clId="{68121C19-4281-42E6-A878-8F3502DD529D}" dt="2021-07-23T12:26:58.985" v="18" actId="255"/>
          <ac:spMkLst>
            <pc:docMk/>
            <pc:sldMk cId="4199728257" sldId="283"/>
            <ac:spMk id="20" creationId="{4D8F9512-0D78-4B93-84CB-A8CA63C7EA1D}"/>
          </ac:spMkLst>
        </pc:spChg>
        <pc:spChg chg="mod">
          <ac:chgData name="Christian Rio" userId="246b486669795fa0" providerId="LiveId" clId="{68121C19-4281-42E6-A878-8F3502DD529D}" dt="2021-07-23T12:27:49.521" v="27" actId="1076"/>
          <ac:spMkLst>
            <pc:docMk/>
            <pc:sldMk cId="4199728257" sldId="283"/>
            <ac:spMk id="30" creationId="{06031867-3ABC-4678-AC02-33D1C808B703}"/>
          </ac:spMkLst>
        </pc:spChg>
        <pc:spChg chg="mod">
          <ac:chgData name="Christian Rio" userId="246b486669795fa0" providerId="LiveId" clId="{68121C19-4281-42E6-A878-8F3502DD529D}" dt="2021-07-23T12:27:45.585" v="26" actId="1076"/>
          <ac:spMkLst>
            <pc:docMk/>
            <pc:sldMk cId="4199728257" sldId="283"/>
            <ac:spMk id="31" creationId="{D0C19008-7AA4-4623-8D02-0E973CE8FD4D}"/>
          </ac:spMkLst>
        </pc:spChg>
      </pc:sldChg>
      <pc:sldChg chg="ord">
        <pc:chgData name="Christian Rio" userId="246b486669795fa0" providerId="LiveId" clId="{68121C19-4281-42E6-A878-8F3502DD529D}" dt="2021-07-30T09:46:41.795" v="1307"/>
        <pc:sldMkLst>
          <pc:docMk/>
          <pc:sldMk cId="2053059172" sldId="284"/>
        </pc:sldMkLst>
      </pc:sldChg>
      <pc:sldChg chg="modSp mod">
        <pc:chgData name="Christian Rio" userId="246b486669795fa0" providerId="LiveId" clId="{68121C19-4281-42E6-A878-8F3502DD529D}" dt="2021-07-30T09:39:38.600" v="1281" actId="20577"/>
        <pc:sldMkLst>
          <pc:docMk/>
          <pc:sldMk cId="4101025470" sldId="288"/>
        </pc:sldMkLst>
        <pc:spChg chg="mod">
          <ac:chgData name="Christian Rio" userId="246b486669795fa0" providerId="LiveId" clId="{68121C19-4281-42E6-A878-8F3502DD529D}" dt="2021-07-30T09:39:38.600" v="1281" actId="20577"/>
          <ac:spMkLst>
            <pc:docMk/>
            <pc:sldMk cId="4101025470" sldId="288"/>
            <ac:spMk id="2" creationId="{1A8AEB8E-DE8F-46C4-9161-14CF14C97846}"/>
          </ac:spMkLst>
        </pc:spChg>
      </pc:sldChg>
      <pc:sldChg chg="new del">
        <pc:chgData name="Christian Rio" userId="246b486669795fa0" providerId="LiveId" clId="{68121C19-4281-42E6-A878-8F3502DD529D}" dt="2021-07-30T08:58:49.330" v="801" actId="2696"/>
        <pc:sldMkLst>
          <pc:docMk/>
          <pc:sldMk cId="2264400559" sldId="289"/>
        </pc:sldMkLst>
      </pc:sldChg>
      <pc:sldChg chg="new del">
        <pc:chgData name="Christian Rio" userId="246b486669795fa0" providerId="LiveId" clId="{68121C19-4281-42E6-A878-8F3502DD529D}" dt="2021-07-30T09:13:19.916" v="838" actId="2696"/>
        <pc:sldMkLst>
          <pc:docMk/>
          <pc:sldMk cId="3995465788" sldId="289"/>
        </pc:sldMkLst>
      </pc:sldChg>
      <pc:sldChg chg="addSp delSp modSp add del mod modTransition">
        <pc:chgData name="Christian Rio" userId="246b486669795fa0" providerId="LiveId" clId="{68121C19-4281-42E6-A878-8F3502DD529D}" dt="2021-07-30T09:13:13.918" v="837" actId="2696"/>
        <pc:sldMkLst>
          <pc:docMk/>
          <pc:sldMk cId="0" sldId="290"/>
        </pc:sldMkLst>
        <pc:spChg chg="add del mod">
          <ac:chgData name="Christian Rio" userId="246b486669795fa0" providerId="LiveId" clId="{68121C19-4281-42E6-A878-8F3502DD529D}" dt="2021-07-30T09:11:56.155" v="829" actId="478"/>
          <ac:spMkLst>
            <pc:docMk/>
            <pc:sldMk cId="0" sldId="290"/>
            <ac:spMk id="5" creationId="{00000000-0000-0000-0000-000000000000}"/>
          </ac:spMkLst>
        </pc:spChg>
        <pc:spChg chg="add del mod">
          <ac:chgData name="Christian Rio" userId="246b486669795fa0" providerId="LiveId" clId="{68121C19-4281-42E6-A878-8F3502DD529D}" dt="2021-07-30T09:11:56.155" v="829" actId="478"/>
          <ac:spMkLst>
            <pc:docMk/>
            <pc:sldMk cId="0" sldId="290"/>
            <ac:spMk id="10" creationId="{00000000-0000-0000-0000-000000000000}"/>
          </ac:spMkLst>
        </pc:spChg>
        <pc:spChg chg="add del mod">
          <ac:chgData name="Christian Rio" userId="246b486669795fa0" providerId="LiveId" clId="{68121C19-4281-42E6-A878-8F3502DD529D}" dt="2021-07-30T09:11:56.155" v="829" actId="478"/>
          <ac:spMkLst>
            <pc:docMk/>
            <pc:sldMk cId="0" sldId="290"/>
            <ac:spMk id="11" creationId="{00000000-0000-0000-0000-000000000000}"/>
          </ac:spMkLst>
        </pc:spChg>
        <pc:spChg chg="add del mod">
          <ac:chgData name="Christian Rio" userId="246b486669795fa0" providerId="LiveId" clId="{68121C19-4281-42E6-A878-8F3502DD529D}" dt="2021-07-30T09:11:56.155" v="829" actId="478"/>
          <ac:spMkLst>
            <pc:docMk/>
            <pc:sldMk cId="0" sldId="290"/>
            <ac:spMk id="12" creationId="{00000000-0000-0000-0000-000000000000}"/>
          </ac:spMkLst>
        </pc:spChg>
        <pc:spChg chg="add del mod">
          <ac:chgData name="Christian Rio" userId="246b486669795fa0" providerId="LiveId" clId="{68121C19-4281-42E6-A878-8F3502DD529D}" dt="2021-07-30T09:11:56.155" v="829" actId="478"/>
          <ac:spMkLst>
            <pc:docMk/>
            <pc:sldMk cId="0" sldId="290"/>
            <ac:spMk id="13" creationId="{00000000-0000-0000-0000-000000000000}"/>
          </ac:spMkLst>
        </pc:spChg>
        <pc:spChg chg="add del mod">
          <ac:chgData name="Christian Rio" userId="246b486669795fa0" providerId="LiveId" clId="{68121C19-4281-42E6-A878-8F3502DD529D}" dt="2021-07-30T09:11:56.155" v="829" actId="478"/>
          <ac:spMkLst>
            <pc:docMk/>
            <pc:sldMk cId="0" sldId="290"/>
            <ac:spMk id="14" creationId="{00000000-0000-0000-0000-000000000000}"/>
          </ac:spMkLst>
        </pc:spChg>
        <pc:spChg chg="add del">
          <ac:chgData name="Christian Rio" userId="246b486669795fa0" providerId="LiveId" clId="{68121C19-4281-42E6-A878-8F3502DD529D}" dt="2021-07-30T09:11:56.155" v="829" actId="478"/>
          <ac:spMkLst>
            <pc:docMk/>
            <pc:sldMk cId="0" sldId="290"/>
            <ac:spMk id="15" creationId="{00000000-0000-0000-0000-000000000000}"/>
          </ac:spMkLst>
        </pc:spChg>
        <pc:spChg chg="mod">
          <ac:chgData name="Christian Rio" userId="246b486669795fa0" providerId="LiveId" clId="{68121C19-4281-42E6-A878-8F3502DD529D}" dt="2021-07-30T09:07:08.057" v="821" actId="20577"/>
          <ac:spMkLst>
            <pc:docMk/>
            <pc:sldMk cId="0" sldId="290"/>
            <ac:spMk id="16" creationId="{00000000-0000-0000-0000-000000000000}"/>
          </ac:spMkLst>
        </pc:spChg>
        <pc:spChg chg="mod">
          <ac:chgData name="Christian Rio" userId="246b486669795fa0" providerId="LiveId" clId="{68121C19-4281-42E6-A878-8F3502DD529D}" dt="2021-07-30T09:09:08.286" v="823"/>
          <ac:spMkLst>
            <pc:docMk/>
            <pc:sldMk cId="0" sldId="290"/>
            <ac:spMk id="18" creationId="{DED6AC43-9939-40A6-8B44-103ADFADD62A}"/>
          </ac:spMkLst>
        </pc:spChg>
        <pc:spChg chg="mod">
          <ac:chgData name="Christian Rio" userId="246b486669795fa0" providerId="LiveId" clId="{68121C19-4281-42E6-A878-8F3502DD529D}" dt="2021-07-30T09:09:08.286" v="823"/>
          <ac:spMkLst>
            <pc:docMk/>
            <pc:sldMk cId="0" sldId="290"/>
            <ac:spMk id="19" creationId="{C54831A0-38AC-4D22-B070-62B210B3FE22}"/>
          </ac:spMkLst>
        </pc:spChg>
        <pc:grpChg chg="add del">
          <ac:chgData name="Christian Rio" userId="246b486669795fa0" providerId="LiveId" clId="{68121C19-4281-42E6-A878-8F3502DD529D}" dt="2021-07-30T09:11:56.155" v="829" actId="478"/>
          <ac:grpSpMkLst>
            <pc:docMk/>
            <pc:sldMk cId="0" sldId="290"/>
            <ac:grpSpMk id="6" creationId="{00000000-0000-0000-0000-000000000000}"/>
          </ac:grpSpMkLst>
        </pc:grpChg>
        <pc:grpChg chg="add del mod">
          <ac:chgData name="Christian Rio" userId="246b486669795fa0" providerId="LiveId" clId="{68121C19-4281-42E6-A878-8F3502DD529D}" dt="2021-07-30T09:11:54.609" v="828"/>
          <ac:grpSpMkLst>
            <pc:docMk/>
            <pc:sldMk cId="0" sldId="290"/>
            <ac:grpSpMk id="17" creationId="{6B780AC7-2E17-4B41-8B50-4D245E78B9B8}"/>
          </ac:grpSpMkLst>
        </pc:grpChg>
      </pc:sldChg>
      <pc:sldChg chg="addSp delSp modSp add del mod ord modTransition">
        <pc:chgData name="Christian Rio" userId="246b486669795fa0" providerId="LiveId" clId="{68121C19-4281-42E6-A878-8F3502DD529D}" dt="2021-07-30T09:47:43.060" v="1311"/>
        <pc:sldMkLst>
          <pc:docMk/>
          <pc:sldMk cId="0" sldId="291"/>
        </pc:sldMkLst>
        <pc:spChg chg="mod">
          <ac:chgData name="Christian Rio" userId="246b486669795fa0" providerId="LiveId" clId="{68121C19-4281-42E6-A878-8F3502DD529D}" dt="2021-07-30T09:14:52.020" v="851" actId="115"/>
          <ac:spMkLst>
            <pc:docMk/>
            <pc:sldMk cId="0" sldId="291"/>
            <ac:spMk id="2" creationId="{00000000-0000-0000-0000-000000000000}"/>
          </ac:spMkLst>
        </pc:spChg>
        <pc:spChg chg="mod">
          <ac:chgData name="Christian Rio" userId="246b486669795fa0" providerId="LiveId" clId="{68121C19-4281-42E6-A878-8F3502DD529D}" dt="2021-07-30T09:11:52.281" v="826" actId="207"/>
          <ac:spMkLst>
            <pc:docMk/>
            <pc:sldMk cId="0" sldId="291"/>
            <ac:spMk id="5" creationId="{00000000-0000-0000-0000-000000000000}"/>
          </ac:spMkLst>
        </pc:spChg>
        <pc:spChg chg="mod">
          <ac:chgData name="Christian Rio" userId="246b486669795fa0" providerId="LiveId" clId="{68121C19-4281-42E6-A878-8F3502DD529D}" dt="2021-07-30T09:12:38.895" v="831" actId="207"/>
          <ac:spMkLst>
            <pc:docMk/>
            <pc:sldMk cId="0" sldId="291"/>
            <ac:spMk id="6" creationId="{00000000-0000-0000-0000-000000000000}"/>
          </ac:spMkLst>
        </pc:spChg>
        <pc:spChg chg="mod">
          <ac:chgData name="Christian Rio" userId="246b486669795fa0" providerId="LiveId" clId="{68121C19-4281-42E6-A878-8F3502DD529D}" dt="2021-07-30T09:12:46.612" v="833" actId="207"/>
          <ac:spMkLst>
            <pc:docMk/>
            <pc:sldMk cId="0" sldId="291"/>
            <ac:spMk id="11" creationId="{00000000-0000-0000-0000-000000000000}"/>
          </ac:spMkLst>
        </pc:spChg>
        <pc:spChg chg="mod">
          <ac:chgData name="Christian Rio" userId="246b486669795fa0" providerId="LiveId" clId="{68121C19-4281-42E6-A878-8F3502DD529D}" dt="2021-07-30T09:12:42.972" v="832" actId="207"/>
          <ac:spMkLst>
            <pc:docMk/>
            <pc:sldMk cId="0" sldId="291"/>
            <ac:spMk id="12" creationId="{00000000-0000-0000-0000-000000000000}"/>
          </ac:spMkLst>
        </pc:spChg>
        <pc:spChg chg="mod">
          <ac:chgData name="Christian Rio" userId="246b486669795fa0" providerId="LiveId" clId="{68121C19-4281-42E6-A878-8F3502DD529D}" dt="2021-07-30T09:12:50.673" v="834" actId="207"/>
          <ac:spMkLst>
            <pc:docMk/>
            <pc:sldMk cId="0" sldId="291"/>
            <ac:spMk id="13" creationId="{00000000-0000-0000-0000-000000000000}"/>
          </ac:spMkLst>
        </pc:spChg>
        <pc:spChg chg="mod">
          <ac:chgData name="Christian Rio" userId="246b486669795fa0" providerId="LiveId" clId="{68121C19-4281-42E6-A878-8F3502DD529D}" dt="2021-07-30T09:12:54.219" v="835" actId="207"/>
          <ac:spMkLst>
            <pc:docMk/>
            <pc:sldMk cId="0" sldId="291"/>
            <ac:spMk id="14" creationId="{00000000-0000-0000-0000-000000000000}"/>
          </ac:spMkLst>
        </pc:spChg>
        <pc:spChg chg="mod">
          <ac:chgData name="Christian Rio" userId="246b486669795fa0" providerId="LiveId" clId="{68121C19-4281-42E6-A878-8F3502DD529D}" dt="2021-07-30T09:12:57.765" v="836" actId="207"/>
          <ac:spMkLst>
            <pc:docMk/>
            <pc:sldMk cId="0" sldId="291"/>
            <ac:spMk id="15" creationId="{00000000-0000-0000-0000-000000000000}"/>
          </ac:spMkLst>
        </pc:spChg>
        <pc:picChg chg="del">
          <ac:chgData name="Christian Rio" userId="246b486669795fa0" providerId="LiveId" clId="{68121C19-4281-42E6-A878-8F3502DD529D}" dt="2021-07-30T09:42:50.321" v="1301" actId="478"/>
          <ac:picMkLst>
            <pc:docMk/>
            <pc:sldMk cId="0" sldId="291"/>
            <ac:picMk id="9" creationId="{00000000-0000-0000-0000-000000000000}"/>
          </ac:picMkLst>
        </pc:picChg>
        <pc:picChg chg="add mod">
          <ac:chgData name="Christian Rio" userId="246b486669795fa0" providerId="LiveId" clId="{68121C19-4281-42E6-A878-8F3502DD529D}" dt="2021-07-30T09:43:20.037" v="1305" actId="14100"/>
          <ac:picMkLst>
            <pc:docMk/>
            <pc:sldMk cId="0" sldId="291"/>
            <ac:picMk id="17" creationId="{4C0C9BD2-7DE9-4812-937D-B629CE3B00AC}"/>
          </ac:picMkLst>
        </pc:picChg>
      </pc:sldChg>
      <pc:sldChg chg="new del">
        <pc:chgData name="Christian Rio" userId="246b486669795fa0" providerId="LiveId" clId="{68121C19-4281-42E6-A878-8F3502DD529D}" dt="2021-07-30T09:39:05.108" v="1269" actId="2696"/>
        <pc:sldMkLst>
          <pc:docMk/>
          <pc:sldMk cId="86696147" sldId="292"/>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7/12/2024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a:t>
            </a:fld>
            <a:endParaRPr lang="en-US" dirty="0"/>
          </a:p>
        </p:txBody>
      </p:sp>
    </p:spTree>
  </p:cSld>
  <p:clrMapOvr>
    <a:masterClrMapping/>
  </p:clrMapOvr>
  <p:transition spd="slow" advTm="15000">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7/12/2024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advTm="15000">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7/12/2024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transition spd="slow" advTm="15000">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7/12/2024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transition spd="slow" advTm="15000">
    <p:wheel spokes="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7/12/2024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transition spd="slow" advTm="15000">
    <p:wheel spokes="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7/12/2024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advTm="15000">
    <p:wheel spokes="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7/12/2024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advTm="15000">
    <p:wheel spokes="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advTm="15000">
    <p:wheel spokes="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7/12/2024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transition spd="slow" advTm="15000">
    <p:wheel spokes="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126429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advTm="15000">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7/12/2024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transition spd="slow" advTm="15000">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advTm="15000">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advTm="15000">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advTm="15000">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advTm="15000">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7/12/2024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advTm="15000">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7/12/2024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slow" advTm="15000">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7/12/2024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ransition spd="slow" advTm="15000">
    <p:wheel spokes="1"/>
  </p:transition>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g"/><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utoplus.fr/actualite/PV-Amende-Loi-Points-Permis-de-conduire-1516781.html" TargetMode="External"/><Relationship Id="rId2" Type="http://schemas.openxmlformats.org/officeDocument/2006/relationships/hyperlink" Target="https://www.autoplus.fr/actualite/Permis-de-conduire-taux-de-reussite-pourcentages-inegalites-departement-1509594.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F77F1-CA8D-4470-A519-AB7D7C32B9B8}"/>
              </a:ext>
            </a:extLst>
          </p:cNvPr>
          <p:cNvSpPr>
            <a:spLocks noGrp="1"/>
          </p:cNvSpPr>
          <p:nvPr>
            <p:ph type="ctrTitle"/>
          </p:nvPr>
        </p:nvSpPr>
        <p:spPr/>
        <p:txBody>
          <a:bodyPr/>
          <a:lstStyle/>
          <a:p>
            <a:r>
              <a:rPr lang="fr-FR" dirty="0"/>
              <a:t>Conduite 2000</a:t>
            </a:r>
          </a:p>
        </p:txBody>
      </p:sp>
      <p:sp>
        <p:nvSpPr>
          <p:cNvPr id="3" name="Sous-titre 2">
            <a:extLst>
              <a:ext uri="{FF2B5EF4-FFF2-40B4-BE49-F238E27FC236}">
                <a16:creationId xmlns:a16="http://schemas.microsoft.com/office/drawing/2014/main" id="{74D9C97B-1308-4B3D-810D-EAD88028D377}"/>
              </a:ext>
            </a:extLst>
          </p:cNvPr>
          <p:cNvSpPr>
            <a:spLocks noGrp="1"/>
          </p:cNvSpPr>
          <p:nvPr>
            <p:ph type="subTitle" idx="1"/>
          </p:nvPr>
        </p:nvSpPr>
        <p:spPr/>
        <p:txBody>
          <a:bodyPr/>
          <a:lstStyle/>
          <a:p>
            <a:r>
              <a:rPr lang="fr-FR" dirty="0"/>
              <a:t>Auto-Moto-Cyclo-Remorque</a:t>
            </a:r>
          </a:p>
        </p:txBody>
      </p:sp>
      <p:sp>
        <p:nvSpPr>
          <p:cNvPr id="4" name="ZoneTexte 3">
            <a:extLst>
              <a:ext uri="{FF2B5EF4-FFF2-40B4-BE49-F238E27FC236}">
                <a16:creationId xmlns:a16="http://schemas.microsoft.com/office/drawing/2014/main" id="{B7D7A4CB-276B-40B4-89FA-6D7EC5F22C6E}"/>
              </a:ext>
            </a:extLst>
          </p:cNvPr>
          <p:cNvSpPr txBox="1"/>
          <p:nvPr/>
        </p:nvSpPr>
        <p:spPr>
          <a:xfrm>
            <a:off x="1568741" y="2038525"/>
            <a:ext cx="5461233" cy="369332"/>
          </a:xfrm>
          <a:prstGeom prst="rect">
            <a:avLst/>
          </a:prstGeom>
          <a:noFill/>
        </p:spPr>
        <p:txBody>
          <a:bodyPr wrap="square" rtlCol="0">
            <a:spAutoFit/>
          </a:bodyPr>
          <a:lstStyle/>
          <a:p>
            <a:r>
              <a:rPr lang="fr-FR" dirty="0"/>
              <a:t>Bienvenue à l’auto-école</a:t>
            </a:r>
          </a:p>
        </p:txBody>
      </p:sp>
    </p:spTree>
    <p:extLst>
      <p:ext uri="{BB962C8B-B14F-4D97-AF65-F5344CB8AC3E}">
        <p14:creationId xmlns:p14="http://schemas.microsoft.com/office/powerpoint/2010/main" val="2323255987"/>
      </p:ext>
    </p:extLst>
  </p:cSld>
  <p:clrMapOvr>
    <a:masterClrMapping/>
  </p:clrMapOvr>
  <p:transition spd="slow" advTm="15000">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378782-AF7F-4C4A-9A5B-8B483FE60675}"/>
              </a:ext>
            </a:extLst>
          </p:cNvPr>
          <p:cNvSpPr>
            <a:spLocks noGrp="1"/>
          </p:cNvSpPr>
          <p:nvPr>
            <p:ph type="title"/>
          </p:nvPr>
        </p:nvSpPr>
        <p:spPr>
          <a:xfrm>
            <a:off x="685800" y="-317807"/>
            <a:ext cx="8610600" cy="1293028"/>
          </a:xfrm>
        </p:spPr>
        <p:txBody>
          <a:bodyPr/>
          <a:lstStyle/>
          <a:p>
            <a:pPr algn="l"/>
            <a:r>
              <a:rPr lang="fr-FR" dirty="0"/>
              <a:t>Piste de formation</a:t>
            </a:r>
          </a:p>
        </p:txBody>
      </p:sp>
      <p:sp>
        <p:nvSpPr>
          <p:cNvPr id="4" name="Espace réservé du contenu 3">
            <a:extLst>
              <a:ext uri="{FF2B5EF4-FFF2-40B4-BE49-F238E27FC236}">
                <a16:creationId xmlns:a16="http://schemas.microsoft.com/office/drawing/2014/main" id="{C705EF7A-C018-4C59-A808-2125A22C0B5C}"/>
              </a:ext>
            </a:extLst>
          </p:cNvPr>
          <p:cNvSpPr>
            <a:spLocks noGrp="1"/>
          </p:cNvSpPr>
          <p:nvPr>
            <p:ph idx="1"/>
          </p:nvPr>
        </p:nvSpPr>
        <p:spPr>
          <a:xfrm>
            <a:off x="559965" y="609040"/>
            <a:ext cx="10820400" cy="61524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100" b="1" dirty="0">
                <a:solidFill>
                  <a:srgbClr val="000000"/>
                </a:solidFill>
                <a:effectLst/>
                <a:ea typeface="Calibri" panose="020F0502020204030204" pitchFamily="34" charset="0"/>
                <a:cs typeface="Times New Roman" panose="02020603050405020304" pitchFamily="18" charset="0"/>
              </a:rPr>
              <a:t>      </a:t>
            </a:r>
            <a:r>
              <a:rPr lang="fr-FR" sz="1400" b="1" dirty="0">
                <a:solidFill>
                  <a:schemeClr val="tx1"/>
                </a:solidFill>
                <a:effectLst/>
                <a:ea typeface="Calibri" panose="020F0502020204030204" pitchFamily="34" charset="0"/>
                <a:cs typeface="Times New Roman" panose="02020603050405020304" pitchFamily="18" charset="0"/>
              </a:rPr>
              <a:t>ADRESSE DU LIEU DE FORMATION HORS CIRCULATION</a:t>
            </a:r>
            <a:endParaRPr lang="fr-FR" sz="1100" dirty="0">
              <a:solidFill>
                <a:schemeClr val="tx1"/>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fr-FR" sz="1100" b="1" dirty="0">
                <a:solidFill>
                  <a:srgbClr val="000000"/>
                </a:solidFill>
                <a:effectLst/>
                <a:highlight>
                  <a:srgbClr val="FFFF00"/>
                </a:highlight>
                <a:ea typeface="Calibri" panose="020F0502020204030204" pitchFamily="34" charset="0"/>
                <a:cs typeface="Times New Roman" panose="02020603050405020304" pitchFamily="18" charset="0"/>
              </a:rPr>
              <a:t>LIEU DIT PENQUELEN 56530 QUEVEN</a:t>
            </a:r>
            <a:endParaRPr lang="fr-FR"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fr-FR" sz="1100" b="1" dirty="0">
                <a:solidFill>
                  <a:schemeClr val="tx1"/>
                </a:solidFill>
                <a:effectLst/>
                <a:ea typeface="Calibri" panose="020F0502020204030204" pitchFamily="34" charset="0"/>
                <a:cs typeface="Times New Roman" panose="02020603050405020304" pitchFamily="18" charset="0"/>
              </a:rPr>
              <a:t>Temps de parcours à partir de l’école de conduite :</a:t>
            </a:r>
            <a:endParaRPr lang="fr-FR" sz="1100" dirty="0">
              <a:solidFill>
                <a:schemeClr val="tx1"/>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fr-FR" sz="1100" dirty="0">
                <a:solidFill>
                  <a:schemeClr val="tx1"/>
                </a:solidFill>
                <a:effectLst/>
                <a:ea typeface="Calibri" panose="020F0502020204030204" pitchFamily="34" charset="0"/>
                <a:cs typeface="Times New Roman" panose="02020603050405020304" pitchFamily="18" charset="0"/>
              </a:rPr>
              <a:t>10 minutes</a:t>
            </a:r>
          </a:p>
          <a:p>
            <a:pPr algn="ctr">
              <a:lnSpc>
                <a:spcPct val="107000"/>
              </a:lnSpc>
              <a:spcAft>
                <a:spcPts val="800"/>
              </a:spcAft>
            </a:pPr>
            <a:r>
              <a:rPr lang="fr-FR" sz="1100" b="1" dirty="0">
                <a:solidFill>
                  <a:schemeClr val="tx1"/>
                </a:solidFill>
                <a:effectLst/>
                <a:ea typeface="Calibri" panose="020F0502020204030204" pitchFamily="34" charset="0"/>
                <a:cs typeface="Times New Roman" panose="02020603050405020304" pitchFamily="18" charset="0"/>
              </a:rPr>
              <a:t>Partage de piste :</a:t>
            </a:r>
            <a:endParaRPr lang="fr-FR" sz="1100" dirty="0">
              <a:solidFill>
                <a:schemeClr val="tx1"/>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fr-FR" sz="1100" dirty="0">
                <a:solidFill>
                  <a:schemeClr val="tx1"/>
                </a:solidFill>
                <a:effectLst/>
                <a:ea typeface="Calibri" panose="020F0502020204030204" pitchFamily="34" charset="0"/>
                <a:cs typeface="Times New Roman" panose="02020603050405020304" pitchFamily="18" charset="0"/>
              </a:rPr>
              <a:t>La piste est partagée avec trois autres écoles de conduite. </a:t>
            </a:r>
          </a:p>
          <a:p>
            <a:pPr algn="ctr">
              <a:lnSpc>
                <a:spcPct val="107000"/>
              </a:lnSpc>
              <a:spcAft>
                <a:spcPts val="800"/>
              </a:spcAft>
            </a:pPr>
            <a:r>
              <a:rPr lang="fr-FR" sz="1100" dirty="0">
                <a:solidFill>
                  <a:schemeClr val="tx1"/>
                </a:solidFill>
                <a:effectLst/>
                <a:ea typeface="Calibri" panose="020F0502020204030204" pitchFamily="34" charset="0"/>
                <a:cs typeface="Times New Roman" panose="02020603050405020304" pitchFamily="18" charset="0"/>
              </a:rPr>
              <a:t>De par sa taille, plusieurs ateliers peuvent être mis en place sans se gêner.</a:t>
            </a:r>
          </a:p>
          <a:p>
            <a:pPr algn="ctr">
              <a:lnSpc>
                <a:spcPct val="107000"/>
              </a:lnSpc>
              <a:spcAft>
                <a:spcPts val="800"/>
              </a:spcAft>
            </a:pPr>
            <a:r>
              <a:rPr lang="fr-FR" sz="1100" dirty="0">
                <a:solidFill>
                  <a:schemeClr val="tx1"/>
                </a:solidFill>
                <a:effectLst/>
                <a:ea typeface="Calibri" panose="020F0502020204030204" pitchFamily="34" charset="0"/>
                <a:cs typeface="Times New Roman" panose="02020603050405020304" pitchFamily="18" charset="0"/>
              </a:rPr>
              <a:t>Dans de rares cas, il peut y avoir une légère attente entre les exercices. </a:t>
            </a:r>
          </a:p>
          <a:p>
            <a:pPr algn="ctr">
              <a:lnSpc>
                <a:spcPct val="107000"/>
              </a:lnSpc>
              <a:spcAft>
                <a:spcPts val="800"/>
              </a:spcAft>
            </a:pPr>
            <a:r>
              <a:rPr lang="fr-FR" sz="1100" dirty="0">
                <a:solidFill>
                  <a:schemeClr val="tx1"/>
                </a:solidFill>
                <a:effectLst/>
                <a:ea typeface="Calibri" panose="020F0502020204030204" pitchFamily="34" charset="0"/>
                <a:cs typeface="Times New Roman" panose="02020603050405020304" pitchFamily="18" charset="0"/>
              </a:rPr>
              <a:t>Dans ces conditions, les questions liées à la conduite d’un deux roues ou remorque seront révisées</a:t>
            </a:r>
            <a:r>
              <a:rPr lang="fr-FR" sz="1100" b="1" dirty="0">
                <a:solidFill>
                  <a:schemeClr val="tx1"/>
                </a:solidFill>
                <a:effectLst/>
                <a:ea typeface="Calibri" panose="020F0502020204030204" pitchFamily="34" charset="0"/>
                <a:cs typeface="Times New Roman" panose="02020603050405020304" pitchFamily="18" charset="0"/>
              </a:rPr>
              <a:t> </a:t>
            </a:r>
            <a:endParaRPr lang="fr-FR" sz="1100" dirty="0">
              <a:solidFill>
                <a:schemeClr val="tx1"/>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fr-FR" sz="1100" b="1" dirty="0">
                <a:solidFill>
                  <a:schemeClr val="tx1"/>
                </a:solidFill>
                <a:effectLst/>
                <a:ea typeface="Calibri" panose="020F0502020204030204" pitchFamily="34" charset="0"/>
                <a:cs typeface="Times New Roman" panose="02020603050405020304" pitchFamily="18" charset="0"/>
              </a:rPr>
              <a:t>Capacité d’accueil</a:t>
            </a:r>
            <a:endParaRPr lang="fr-FR" sz="1100" dirty="0">
              <a:solidFill>
                <a:schemeClr val="tx1"/>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fr-FR" sz="1100" dirty="0">
                <a:solidFill>
                  <a:schemeClr val="tx1"/>
                </a:solidFill>
                <a:effectLst/>
                <a:ea typeface="Calibri" panose="020F0502020204030204" pitchFamily="34" charset="0"/>
                <a:cs typeface="Times New Roman" panose="02020603050405020304" pitchFamily="18" charset="0"/>
              </a:rPr>
              <a:t>Le lieu est un parking de discothèque, qui possède un abris mais pas de sanitaires.</a:t>
            </a:r>
            <a:r>
              <a:rPr lang="fr-FR" sz="1100" b="1" dirty="0">
                <a:solidFill>
                  <a:schemeClr val="tx1"/>
                </a:solidFill>
                <a:effectLst/>
                <a:ea typeface="Calibri" panose="020F0502020204030204" pitchFamily="34" charset="0"/>
                <a:cs typeface="Times New Roman" panose="02020603050405020304" pitchFamily="18" charset="0"/>
              </a:rPr>
              <a:t> </a:t>
            </a:r>
            <a:endParaRPr lang="fr-FR" sz="1100" dirty="0">
              <a:solidFill>
                <a:schemeClr val="tx1"/>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fr-FR" sz="1100" b="1" dirty="0">
                <a:solidFill>
                  <a:schemeClr val="tx1"/>
                </a:solidFill>
                <a:effectLst/>
                <a:ea typeface="Calibri" panose="020F0502020204030204" pitchFamily="34" charset="0"/>
                <a:cs typeface="Times New Roman" panose="02020603050405020304" pitchFamily="18" charset="0"/>
              </a:rPr>
              <a:t>Disponibilité</a:t>
            </a:r>
            <a:endParaRPr lang="fr-FR" sz="1100" dirty="0">
              <a:solidFill>
                <a:schemeClr val="tx1"/>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fr-FR" sz="1100" dirty="0">
                <a:solidFill>
                  <a:schemeClr val="tx1"/>
                </a:solidFill>
                <a:effectLst/>
                <a:ea typeface="Calibri" panose="020F0502020204030204" pitchFamily="34" charset="0"/>
                <a:cs typeface="Times New Roman" panose="02020603050405020304" pitchFamily="18" charset="0"/>
              </a:rPr>
              <a:t>L’amplitude horaire de la piste est libre</a:t>
            </a:r>
          </a:p>
        </p:txBody>
      </p:sp>
    </p:spTree>
    <p:extLst>
      <p:ext uri="{BB962C8B-B14F-4D97-AF65-F5344CB8AC3E}">
        <p14:creationId xmlns:p14="http://schemas.microsoft.com/office/powerpoint/2010/main" val="3755647487"/>
      </p:ext>
    </p:extLst>
  </p:cSld>
  <p:clrMapOvr>
    <a:masterClrMapping/>
  </p:clrMapOvr>
  <p:transition spd="slow" advTm="15000">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3259188" y="522097"/>
            <a:ext cx="7063530" cy="1508105"/>
          </a:xfrm>
          <a:prstGeom prst="rect">
            <a:avLst/>
          </a:prstGeom>
          <a:noFill/>
        </p:spPr>
        <p:txBody>
          <a:bodyPr wrap="square" rtlCol="0">
            <a:spAutoFit/>
          </a:bodyPr>
          <a:lstStyle/>
          <a:p>
            <a:pPr algn="r">
              <a:defRPr/>
            </a:pPr>
            <a:r>
              <a:rPr lang="fr-FR" sz="3200" b="1" u="sng" dirty="0">
                <a:solidFill>
                  <a:srgbClr val="D0363B"/>
                </a:solidFill>
                <a:latin typeface="Century Gothic" panose="020B0502020202020204" pitchFamily="34" charset="0"/>
              </a:rPr>
              <a:t>TOUT SAVOIR SUR</a:t>
            </a:r>
            <a:br>
              <a:rPr lang="fr-FR" sz="3200" b="1" u="sng" dirty="0">
                <a:solidFill>
                  <a:srgbClr val="D0363B"/>
                </a:solidFill>
                <a:latin typeface="Century Gothic" panose="020B0502020202020204" pitchFamily="34" charset="0"/>
              </a:rPr>
            </a:br>
            <a:r>
              <a:rPr lang="fr-FR" sz="3200" u="sng" dirty="0">
                <a:latin typeface="Century Gothic" panose="020B0502020202020204" pitchFamily="34" charset="0"/>
              </a:rPr>
              <a:t>L’EXAMEN THEORIQUE</a:t>
            </a:r>
            <a:br>
              <a:rPr lang="fr-FR" sz="3200" u="sng" dirty="0">
                <a:latin typeface="Century Gothic" panose="020B0502020202020204" pitchFamily="34" charset="0"/>
              </a:rPr>
            </a:br>
            <a:r>
              <a:rPr lang="fr-FR" sz="2800" u="sng" dirty="0">
                <a:latin typeface="Century Gothic" panose="020B0502020202020204" pitchFamily="34" charset="0"/>
              </a:rPr>
              <a:t>DU PERMIS DE CONDUIRE</a:t>
            </a:r>
            <a:endParaRPr lang="fr-FR" sz="3200" u="sng" dirty="0">
              <a:latin typeface="Century Gothic" panose="020B0502020202020204" pitchFamily="34" charset="0"/>
            </a:endParaRP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3350095" y="856051"/>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935745" y="2090558"/>
            <a:ext cx="4345757" cy="4131947"/>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prstClr val="white"/>
              </a:solidFill>
              <a:latin typeface="Montserrat"/>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964096" y="2295717"/>
            <a:ext cx="4254083" cy="3477875"/>
          </a:xfrm>
          <a:prstGeom prst="rect">
            <a:avLst/>
          </a:prstGeom>
          <a:noFill/>
        </p:spPr>
        <p:txBody>
          <a:bodyPr wrap="square" rtlCol="0">
            <a:spAutoFit/>
          </a:bodyPr>
          <a:lstStyle/>
          <a:p>
            <a:pPr fontAlgn="base"/>
            <a:endParaRPr lang="fr-FR" sz="1000" b="1" dirty="0">
              <a:latin typeface="Century Gothic" panose="020B0502020202020204" pitchFamily="34" charset="0"/>
            </a:endParaRPr>
          </a:p>
          <a:p>
            <a:pPr fontAlgn="base"/>
            <a:r>
              <a:rPr lang="fr-FR" sz="1000" b="1" dirty="0">
                <a:solidFill>
                  <a:schemeClr val="bg1"/>
                </a:solidFill>
                <a:latin typeface="Century Gothic" panose="020B0502020202020204" pitchFamily="34" charset="0"/>
              </a:rPr>
              <a:t>Validité</a:t>
            </a:r>
          </a:p>
          <a:p>
            <a:pPr fontAlgn="base"/>
            <a:r>
              <a:rPr lang="fr-FR" sz="1000" dirty="0">
                <a:solidFill>
                  <a:schemeClr val="bg1"/>
                </a:solidFill>
                <a:latin typeface="Century Gothic" panose="020B0502020202020204" pitchFamily="34" charset="0"/>
              </a:rPr>
              <a:t>La réussite au  "code" est valable pendant cinq ans et permet de se présenter aux épreuves pratiques. </a:t>
            </a:r>
            <a:br>
              <a:rPr lang="fr-FR" sz="1000" dirty="0">
                <a:solidFill>
                  <a:schemeClr val="bg1"/>
                </a:solidFill>
                <a:latin typeface="Century Gothic" panose="020B0502020202020204" pitchFamily="34" charset="0"/>
              </a:rPr>
            </a:br>
            <a:r>
              <a:rPr lang="fr-FR" sz="1000" dirty="0">
                <a:solidFill>
                  <a:schemeClr val="bg1"/>
                </a:solidFill>
                <a:latin typeface="Century Gothic" panose="020B0502020202020204" pitchFamily="34" charset="0"/>
              </a:rPr>
              <a:t>Un candidat déjà titulaire d’une catégorie du permis de conduire est dispensé de se présenter à cette épreuve pendant cinq ans à compter de la date de réussite à l'épreuve en circulation, ETG valable pour les catégories du groupe léger et lourd, ETM pour les </a:t>
            </a:r>
            <a:r>
              <a:rPr lang="fr-FR" sz="1000">
                <a:solidFill>
                  <a:schemeClr val="bg1"/>
                </a:solidFill>
                <a:latin typeface="Century Gothic" panose="020B0502020202020204" pitchFamily="34" charset="0"/>
              </a:rPr>
              <a:t>catégories A2 et A1</a:t>
            </a:r>
            <a:endParaRPr lang="fr-FR" sz="1000" dirty="0">
              <a:solidFill>
                <a:schemeClr val="bg1"/>
              </a:solidFill>
              <a:latin typeface="Century Gothic" panose="020B0502020202020204" pitchFamily="34" charset="0"/>
            </a:endParaRPr>
          </a:p>
          <a:p>
            <a:pPr fontAlgn="base"/>
            <a:r>
              <a:rPr lang="fr-FR" sz="1000" dirty="0">
                <a:solidFill>
                  <a:schemeClr val="bg1"/>
                </a:solidFill>
                <a:latin typeface="Century Gothic" panose="020B0502020202020204" pitchFamily="34" charset="0"/>
              </a:rPr>
              <a:t> </a:t>
            </a:r>
          </a:p>
          <a:p>
            <a:pPr fontAlgn="base"/>
            <a:r>
              <a:rPr lang="fr-FR" sz="1000" b="1" dirty="0">
                <a:solidFill>
                  <a:schemeClr val="bg1"/>
                </a:solidFill>
                <a:latin typeface="Century Gothic" panose="020B0502020202020204" pitchFamily="34" charset="0"/>
              </a:rPr>
              <a:t>Des règles à connaître tout au long de la vie</a:t>
            </a:r>
          </a:p>
          <a:p>
            <a:pPr fontAlgn="base"/>
            <a:r>
              <a:rPr lang="fr-FR" sz="1000" dirty="0">
                <a:solidFill>
                  <a:schemeClr val="bg1"/>
                </a:solidFill>
                <a:latin typeface="Century Gothic" panose="020B0502020202020204" pitchFamily="34" charset="0"/>
              </a:rPr>
              <a:t>La connaissance des règles de sécurité est une condition nécessaire pour votre sécurité mais aussi celle des autres usagers de la route. Le Code de la route doit être connu non seulement pour l'examen mais également être retenu et appliqué tout au long de la vie du conducteur, c'est l'assurance d'une meilleur sécurité pour tous sur les routes</a:t>
            </a:r>
          </a:p>
          <a:p>
            <a:pPr fontAlgn="base"/>
            <a:r>
              <a:rPr lang="fr-FR" sz="1000" dirty="0">
                <a:solidFill>
                  <a:schemeClr val="bg1"/>
                </a:solidFill>
                <a:latin typeface="Century Gothic" panose="020B0502020202020204" pitchFamily="34" charset="0"/>
              </a:rPr>
              <a:t>La routine de la conduite, le temps écoulé depuis la formation au permis, mais également des modifications du Code de la route peuvent contribuer à oublier ou méconnaitre certaines règles. Chacun est encouragé à se former tout au long de sa vie pour rester un conducteur exemplaire.</a:t>
            </a:r>
          </a:p>
        </p:txBody>
      </p:sp>
      <p:sp>
        <p:nvSpPr>
          <p:cNvPr id="16" name="Rectangle 15">
            <a:extLst>
              <a:ext uri="{FF2B5EF4-FFF2-40B4-BE49-F238E27FC236}">
                <a16:creationId xmlns:a16="http://schemas.microsoft.com/office/drawing/2014/main" id="{93FCF262-7430-4764-A976-6E1525BA0EA7}"/>
              </a:ext>
            </a:extLst>
          </p:cNvPr>
          <p:cNvSpPr/>
          <p:nvPr/>
        </p:nvSpPr>
        <p:spPr>
          <a:xfrm>
            <a:off x="7415084" y="2092956"/>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600" b="1" dirty="0">
                <a:solidFill>
                  <a:prstClr val="white"/>
                </a:solidFill>
                <a:latin typeface="Century Gothic" panose="020B0502020202020204" pitchFamily="34" charset="0"/>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2075959" y="2090556"/>
            <a:ext cx="3650324" cy="4131948"/>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prstClr val="white"/>
              </a:solidFill>
              <a:latin typeface="Montserrat"/>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2105848" y="2273159"/>
            <a:ext cx="3649211" cy="4054956"/>
          </a:xfrm>
          <a:prstGeom prst="rect">
            <a:avLst/>
          </a:prstGeom>
          <a:noFill/>
        </p:spPr>
        <p:txBody>
          <a:bodyPr wrap="square" rtlCol="0">
            <a:spAutoFit/>
          </a:bodyPr>
          <a:lstStyle/>
          <a:p>
            <a:pPr fontAlgn="base"/>
            <a:r>
              <a:rPr lang="fr-FR" sz="1000" dirty="0">
                <a:latin typeface="Century Gothic" panose="020B0502020202020204" pitchFamily="34" charset="0"/>
              </a:rPr>
              <a:t>L'épreuve théorique (ou "code") est obligatoire pour pouvoir se présenter à l'épreuve pratique. Quelle que soit la catégorie de permis visée ETG pour la catégorie b, ETM pour la catégorie A, cette épreuve est obligatoire. </a:t>
            </a:r>
            <a:br>
              <a:rPr lang="fr-FR" sz="1000" dirty="0">
                <a:latin typeface="Century Gothic" panose="020B0502020202020204" pitchFamily="34" charset="0"/>
              </a:rPr>
            </a:br>
            <a:endParaRPr lang="fr-FR" sz="1000" dirty="0">
              <a:latin typeface="Century Gothic" panose="020B0502020202020204" pitchFamily="34" charset="0"/>
            </a:endParaRPr>
          </a:p>
          <a:p>
            <a:pPr fontAlgn="base"/>
            <a:r>
              <a:rPr lang="fr-FR" sz="1000" b="1" dirty="0">
                <a:latin typeface="Century Gothic" panose="020B0502020202020204" pitchFamily="34" charset="0"/>
              </a:rPr>
              <a:t>Déroulement</a:t>
            </a:r>
          </a:p>
          <a:p>
            <a:pPr fontAlgn="base"/>
            <a:r>
              <a:rPr lang="fr-FR" sz="1000" dirty="0">
                <a:latin typeface="Century Gothic" panose="020B0502020202020204" pitchFamily="34" charset="0"/>
              </a:rPr>
              <a:t>L'épreuve du Code de la route a été</a:t>
            </a:r>
            <a:r>
              <a:rPr lang="fr-FR" sz="1000" b="1" dirty="0">
                <a:latin typeface="Century Gothic" panose="020B0502020202020204" pitchFamily="34" charset="0"/>
              </a:rPr>
              <a:t> privatisée</a:t>
            </a:r>
            <a:r>
              <a:rPr lang="fr-FR" sz="1000" dirty="0">
                <a:latin typeface="Century Gothic" panose="020B0502020202020204" pitchFamily="34" charset="0"/>
              </a:rPr>
              <a:t>. Désormais, l'épreuve ne se passe plus en Préfecture avec un inspecteur mais chez l'un des</a:t>
            </a:r>
            <a:r>
              <a:rPr lang="fr-FR" sz="1000" b="1" dirty="0">
                <a:latin typeface="Century Gothic" panose="020B0502020202020204" pitchFamily="34" charset="0"/>
              </a:rPr>
              <a:t> opérateurs privés</a:t>
            </a:r>
            <a:r>
              <a:rPr lang="fr-FR" sz="1000" dirty="0">
                <a:latin typeface="Century Gothic" panose="020B0502020202020204" pitchFamily="34" charset="0"/>
              </a:rPr>
              <a:t> qui ont l'</a:t>
            </a:r>
            <a:r>
              <a:rPr lang="fr-FR" sz="1000" b="1" dirty="0">
                <a:latin typeface="Century Gothic" panose="020B0502020202020204" pitchFamily="34" charset="0"/>
              </a:rPr>
              <a:t>agrément </a:t>
            </a:r>
            <a:r>
              <a:rPr lang="fr-FR" sz="1000" dirty="0">
                <a:latin typeface="Century Gothic" panose="020B0502020202020204" pitchFamily="34" charset="0"/>
              </a:rPr>
              <a:t>pour faire passer l'examen.</a:t>
            </a:r>
            <a:endParaRPr lang="fr-FR" sz="1000" b="1" dirty="0">
              <a:latin typeface="Century Gothic" panose="020B0502020202020204" pitchFamily="34" charset="0"/>
            </a:endParaRPr>
          </a:p>
          <a:p>
            <a:pPr fontAlgn="base"/>
            <a:r>
              <a:rPr lang="fr-FR" sz="1000" dirty="0">
                <a:latin typeface="Century Gothic" panose="020B0502020202020204" pitchFamily="34" charset="0"/>
              </a:rPr>
              <a:t>L'examen coûte 30€, dure environ 30 minutes, avec 40 questions dont 4 vidéos, L’épreuve se passe sur tablette ou ordinateur individuel</a:t>
            </a:r>
          </a:p>
          <a:p>
            <a:pPr fontAlgn="base"/>
            <a:endParaRPr lang="fr-FR" sz="1000" dirty="0">
              <a:latin typeface="Century Gothic" panose="020B0502020202020204" pitchFamily="34" charset="0"/>
            </a:endParaRPr>
          </a:p>
          <a:p>
            <a:pPr fontAlgn="base"/>
            <a:r>
              <a:rPr lang="fr-FR" sz="1000" dirty="0">
                <a:latin typeface="Century Gothic" panose="020B0502020202020204" pitchFamily="34" charset="0"/>
              </a:rPr>
              <a:t>Pour s'inscrire à l'examen, il suffit d'avoir un </a:t>
            </a:r>
            <a:r>
              <a:rPr lang="fr-FR" sz="1000" b="1" dirty="0">
                <a:latin typeface="Century Gothic" panose="020B0502020202020204" pitchFamily="34" charset="0"/>
              </a:rPr>
              <a:t>numéro NEPH valide</a:t>
            </a:r>
            <a:r>
              <a:rPr lang="fr-FR" sz="1000" dirty="0">
                <a:latin typeface="Century Gothic" panose="020B0502020202020204" pitchFamily="34" charset="0"/>
              </a:rPr>
              <a:t>, qui vous est </a:t>
            </a:r>
            <a:r>
              <a:rPr lang="fr-FR" sz="1000" b="1" dirty="0">
                <a:latin typeface="Century Gothic" panose="020B0502020202020204" pitchFamily="34" charset="0"/>
              </a:rPr>
              <a:t>fourni </a:t>
            </a:r>
            <a:r>
              <a:rPr lang="fr-FR" sz="1000" dirty="0">
                <a:latin typeface="Century Gothic" panose="020B0502020202020204" pitchFamily="34" charset="0"/>
              </a:rPr>
              <a:t>lors de l'enregistrement de votre dossier sur l’ANTS.</a:t>
            </a:r>
            <a:br>
              <a:rPr lang="fr-FR" sz="1000" dirty="0"/>
            </a:br>
            <a:endParaRPr lang="fr-FR" sz="1000" dirty="0">
              <a:latin typeface="Century Gothic" panose="020B0502020202020204" pitchFamily="34" charset="0"/>
            </a:endParaRPr>
          </a:p>
          <a:p>
            <a:pPr fontAlgn="base"/>
            <a:endParaRPr lang="fr-FR" sz="1000" b="1" dirty="0">
              <a:latin typeface="Century Gothic" panose="020B0502020202020204" pitchFamily="34" charset="0"/>
            </a:endParaRPr>
          </a:p>
          <a:p>
            <a:pPr fontAlgn="base"/>
            <a:r>
              <a:rPr lang="fr-FR" sz="1050" b="1" dirty="0">
                <a:latin typeface="Century Gothic" panose="020B0502020202020204" pitchFamily="34" charset="0"/>
              </a:rPr>
              <a:t>Obtention du "code"</a:t>
            </a:r>
          </a:p>
          <a:p>
            <a:pPr fontAlgn="base"/>
            <a:r>
              <a:rPr lang="fr-FR" sz="1050" dirty="0">
                <a:latin typeface="Century Gothic" panose="020B0502020202020204" pitchFamily="34" charset="0"/>
              </a:rPr>
              <a:t>Les candidats sont reçus à l’examen à partir de 35 bonnes réponses sur 40 questions.</a:t>
            </a:r>
            <a:br>
              <a:rPr lang="fr-FR" sz="1050" dirty="0">
                <a:latin typeface="Century Gothic" panose="020B0502020202020204" pitchFamily="34" charset="0"/>
              </a:rPr>
            </a:br>
            <a:endParaRPr lang="fr-FR" sz="1050" dirty="0">
              <a:latin typeface="Century Gothic" panose="020B0502020202020204" pitchFamily="34" charset="0"/>
            </a:endParaRPr>
          </a:p>
          <a:p>
            <a:pPr fontAlgn="base"/>
            <a:endParaRPr lang="fr-FR" sz="1050" dirty="0">
              <a:solidFill>
                <a:schemeClr val="bg1"/>
              </a:solidFill>
            </a:endParaRPr>
          </a:p>
          <a:p>
            <a:pPr>
              <a:defRPr/>
            </a:pPr>
            <a:endParaRPr lang="fr-FR" sz="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1477698"/>
      </p:ext>
    </p:extLst>
  </p:cSld>
  <p:clrMapOvr>
    <a:masterClrMapping/>
  </p:clrMapOvr>
  <p:transition spd="slow" advTm="15000">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3246793" y="520898"/>
            <a:ext cx="7063530" cy="1508105"/>
          </a:xfrm>
          <a:prstGeom prst="rect">
            <a:avLst/>
          </a:prstGeom>
          <a:noFill/>
        </p:spPr>
        <p:txBody>
          <a:bodyPr wrap="square" rtlCol="0">
            <a:spAutoFit/>
          </a:bodyPr>
          <a:lstStyle/>
          <a:p>
            <a:pPr algn="r">
              <a:defRPr/>
            </a:pPr>
            <a:r>
              <a:rPr lang="fr-FR" sz="3200" b="1" u="sng" dirty="0">
                <a:solidFill>
                  <a:srgbClr val="D0363B"/>
                </a:solidFill>
                <a:latin typeface="Century Gothic" panose="020B0502020202020204" pitchFamily="34" charset="0"/>
              </a:rPr>
              <a:t>TOUT SAVOIR SUR</a:t>
            </a:r>
            <a:br>
              <a:rPr lang="fr-FR" sz="3200" b="1" u="sng" dirty="0">
                <a:solidFill>
                  <a:srgbClr val="D0363B"/>
                </a:solidFill>
                <a:latin typeface="Century Gothic" panose="020B0502020202020204" pitchFamily="34" charset="0"/>
              </a:rPr>
            </a:br>
            <a:r>
              <a:rPr lang="fr-FR" sz="3200" u="sng" dirty="0">
                <a:latin typeface="Century Gothic" panose="020B0502020202020204" pitchFamily="34" charset="0"/>
              </a:rPr>
              <a:t>L’EXAMEN PRATIQUE</a:t>
            </a:r>
            <a:br>
              <a:rPr lang="fr-FR" sz="3200" u="sng" dirty="0">
                <a:latin typeface="Century Gothic" panose="020B0502020202020204" pitchFamily="34" charset="0"/>
              </a:rPr>
            </a:br>
            <a:r>
              <a:rPr lang="fr-FR" sz="2800" u="sng" dirty="0">
                <a:latin typeface="Century Gothic" panose="020B0502020202020204" pitchFamily="34" charset="0"/>
              </a:rPr>
              <a:t>DU PERMIS DE CONDUIRE</a:t>
            </a:r>
            <a:endParaRPr lang="fr-FR" sz="3200" u="sng" dirty="0">
              <a:latin typeface="Century Gothic" panose="020B0502020202020204" pitchFamily="34" charset="0"/>
            </a:endParaRP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3272124" y="534916"/>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6389613" y="2501986"/>
            <a:ext cx="3650324"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prstClr val="white"/>
              </a:solidFill>
              <a:latin typeface="Montserrat"/>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6427363" y="2875950"/>
            <a:ext cx="3330430" cy="3323987"/>
          </a:xfrm>
          <a:prstGeom prst="rect">
            <a:avLst/>
          </a:prstGeom>
          <a:noFill/>
        </p:spPr>
        <p:txBody>
          <a:bodyPr wrap="square" rtlCol="0">
            <a:spAutoFit/>
          </a:bodyPr>
          <a:lstStyle/>
          <a:p>
            <a:pPr marL="171450" indent="-171450" algn="just">
              <a:buFont typeface="Wingdings" panose="05000000000000000000" pitchFamily="2" charset="2"/>
              <a:buChar char="§"/>
              <a:defRPr/>
            </a:pPr>
            <a:r>
              <a:rPr lang="fr-FR" sz="1000" dirty="0">
                <a:solidFill>
                  <a:prstClr val="black"/>
                </a:solidFill>
                <a:latin typeface="Century Gothic" panose="020B0502020202020204" pitchFamily="34" charset="0"/>
              </a:rPr>
              <a:t>Réaliser un parcours empruntant des </a:t>
            </a:r>
            <a:r>
              <a:rPr lang="fr-FR" sz="1000" b="1" dirty="0">
                <a:solidFill>
                  <a:prstClr val="black"/>
                </a:solidFill>
                <a:latin typeface="Century Gothic" panose="020B0502020202020204" pitchFamily="34" charset="0"/>
              </a:rPr>
              <a:t>voies à caractère urbain, routier et/ou autoroutier </a:t>
            </a:r>
          </a:p>
          <a:p>
            <a:pPr marL="171450" indent="-171450" algn="just">
              <a:buFont typeface="Wingdings" panose="05000000000000000000" pitchFamily="2" charset="2"/>
              <a:buChar char="§"/>
              <a:defRPr/>
            </a:pPr>
            <a:r>
              <a:rPr lang="fr-FR" sz="1000" b="1" dirty="0">
                <a:solidFill>
                  <a:prstClr val="black"/>
                </a:solidFill>
                <a:latin typeface="Century Gothic" panose="020B0502020202020204" pitchFamily="34" charset="0"/>
              </a:rPr>
              <a:t>Suivre un itinéraire </a:t>
            </a:r>
            <a:r>
              <a:rPr lang="fr-FR" sz="1000" dirty="0">
                <a:solidFill>
                  <a:prstClr val="black"/>
                </a:solidFill>
                <a:latin typeface="Century Gothic" panose="020B0502020202020204" pitchFamily="34" charset="0"/>
              </a:rPr>
              <a:t>ou vous rendre vers une destination préalablement établie, en vous guidant de </a:t>
            </a:r>
            <a:r>
              <a:rPr lang="fr-FR" sz="1000" b="1" dirty="0">
                <a:solidFill>
                  <a:prstClr val="black"/>
                </a:solidFill>
                <a:latin typeface="Century Gothic" panose="020B0502020202020204" pitchFamily="34" charset="0"/>
              </a:rPr>
              <a:t>manière autonome</a:t>
            </a:r>
            <a:r>
              <a:rPr lang="fr-FR" sz="1000" dirty="0">
                <a:solidFill>
                  <a:prstClr val="black"/>
                </a:solidFill>
                <a:latin typeface="Century Gothic" panose="020B0502020202020204" pitchFamily="34" charset="0"/>
              </a:rPr>
              <a:t>, pendant une durée globale d’environ cinq minutes</a:t>
            </a:r>
          </a:p>
          <a:p>
            <a:pPr marL="171450" indent="-171450" algn="just">
              <a:buFont typeface="Wingdings" panose="05000000000000000000" pitchFamily="2" charset="2"/>
              <a:buChar char="§"/>
              <a:defRPr/>
            </a:pPr>
            <a:r>
              <a:rPr lang="fr-FR" sz="1000" dirty="0">
                <a:solidFill>
                  <a:prstClr val="black"/>
                </a:solidFill>
                <a:latin typeface="Century Gothic" panose="020B0502020202020204" pitchFamily="34" charset="0"/>
              </a:rPr>
              <a:t>Réaliser </a:t>
            </a:r>
            <a:r>
              <a:rPr lang="fr-FR" sz="1000" b="1" dirty="0">
                <a:solidFill>
                  <a:prstClr val="black"/>
                </a:solidFill>
                <a:latin typeface="Century Gothic" panose="020B0502020202020204" pitchFamily="34" charset="0"/>
              </a:rPr>
              <a:t>une manœuvre</a:t>
            </a:r>
          </a:p>
          <a:p>
            <a:pPr marL="171450" indent="-171450" algn="just">
              <a:buFont typeface="Wingdings" panose="05000000000000000000" pitchFamily="2" charset="2"/>
              <a:buChar char="§"/>
              <a:defRPr/>
            </a:pPr>
            <a:r>
              <a:rPr lang="fr-FR" sz="1000" dirty="0">
                <a:solidFill>
                  <a:prstClr val="black"/>
                </a:solidFill>
                <a:latin typeface="Century Gothic" panose="020B0502020202020204" pitchFamily="34" charset="0"/>
              </a:rPr>
              <a:t>Procéder à la </a:t>
            </a:r>
            <a:r>
              <a:rPr lang="fr-FR" sz="1000" b="1" dirty="0">
                <a:solidFill>
                  <a:prstClr val="black"/>
                </a:solidFill>
                <a:latin typeface="Century Gothic" panose="020B0502020202020204" pitchFamily="34" charset="0"/>
              </a:rPr>
              <a:t>vérification d’un élément technique</a:t>
            </a:r>
            <a:r>
              <a:rPr lang="fr-FR" sz="1000" dirty="0">
                <a:solidFill>
                  <a:prstClr val="black"/>
                </a:solidFill>
                <a:latin typeface="Century Gothic" panose="020B0502020202020204" pitchFamily="34" charset="0"/>
              </a:rPr>
              <a:t> à l’intérieur ou à l’extérieur du véhicule et répondre à une </a:t>
            </a:r>
            <a:r>
              <a:rPr lang="fr-FR" sz="1000" b="1" dirty="0">
                <a:solidFill>
                  <a:prstClr val="black"/>
                </a:solidFill>
                <a:latin typeface="Century Gothic" panose="020B0502020202020204" pitchFamily="34" charset="0"/>
              </a:rPr>
              <a:t>question en lien avec la sécurité routière </a:t>
            </a:r>
            <a:r>
              <a:rPr lang="fr-FR" sz="1000" dirty="0">
                <a:latin typeface="Century Gothic" panose="020B0502020202020204" pitchFamily="34" charset="0"/>
              </a:rPr>
              <a:t>et à une question portant sur les notions élémentaires de premiers secours</a:t>
            </a:r>
            <a:endParaRPr lang="fr-FR" sz="1000" b="1" dirty="0">
              <a:solidFill>
                <a:prstClr val="black"/>
              </a:solidFill>
              <a:latin typeface="Century Gothic" panose="020B0502020202020204" pitchFamily="34" charset="0"/>
            </a:endParaRPr>
          </a:p>
          <a:p>
            <a:pPr marL="171450" indent="-171450" algn="just">
              <a:buFont typeface="Wingdings" panose="05000000000000000000" pitchFamily="2" charset="2"/>
              <a:buChar char="§"/>
              <a:defRPr/>
            </a:pPr>
            <a:r>
              <a:rPr lang="fr-FR" sz="1000" dirty="0">
                <a:solidFill>
                  <a:prstClr val="black"/>
                </a:solidFill>
                <a:latin typeface="Century Gothic" panose="020B0502020202020204" pitchFamily="34" charset="0"/>
              </a:rPr>
              <a:t>Appliquer les </a:t>
            </a:r>
            <a:r>
              <a:rPr lang="fr-FR" sz="1000" b="1" dirty="0">
                <a:solidFill>
                  <a:prstClr val="black"/>
                </a:solidFill>
                <a:latin typeface="Century Gothic" panose="020B0502020202020204" pitchFamily="34" charset="0"/>
              </a:rPr>
              <a:t>règles du code de la route</a:t>
            </a:r>
            <a:r>
              <a:rPr lang="fr-FR" sz="1000" dirty="0">
                <a:solidFill>
                  <a:prstClr val="black"/>
                </a:solidFill>
                <a:latin typeface="Century Gothic" panose="020B0502020202020204" pitchFamily="34" charset="0"/>
              </a:rPr>
              <a:t>, notamment les limitations de vitesse s’appliquant aux élèves conducteurs</a:t>
            </a:r>
          </a:p>
          <a:p>
            <a:pPr marL="171450" indent="-171450" algn="just">
              <a:buFont typeface="Wingdings" panose="05000000000000000000" pitchFamily="2" charset="2"/>
              <a:buChar char="§"/>
              <a:defRPr/>
            </a:pPr>
            <a:r>
              <a:rPr lang="fr-FR" sz="1000" dirty="0">
                <a:solidFill>
                  <a:prstClr val="black"/>
                </a:solidFill>
                <a:latin typeface="Century Gothic" panose="020B0502020202020204" pitchFamily="34" charset="0"/>
              </a:rPr>
              <a:t>Adapter votre conduite dans un souci </a:t>
            </a:r>
            <a:r>
              <a:rPr lang="fr-FR" sz="1000" b="1" dirty="0">
                <a:solidFill>
                  <a:prstClr val="black"/>
                </a:solidFill>
                <a:latin typeface="Century Gothic" panose="020B0502020202020204" pitchFamily="34" charset="0"/>
              </a:rPr>
              <a:t>d’économie de carburant </a:t>
            </a:r>
            <a:r>
              <a:rPr lang="fr-FR" sz="1000" dirty="0">
                <a:solidFill>
                  <a:prstClr val="black"/>
                </a:solidFill>
                <a:latin typeface="Century Gothic" panose="020B0502020202020204" pitchFamily="34" charset="0"/>
              </a:rPr>
              <a:t>et de </a:t>
            </a:r>
            <a:r>
              <a:rPr lang="fr-FR" sz="1000" b="1" dirty="0">
                <a:solidFill>
                  <a:prstClr val="black"/>
                </a:solidFill>
                <a:latin typeface="Century Gothic" panose="020B0502020202020204" pitchFamily="34" charset="0"/>
              </a:rPr>
              <a:t>limitation de rejet de gaz à effet de serre</a:t>
            </a:r>
          </a:p>
          <a:p>
            <a:pPr marL="171450" indent="-171450" algn="just">
              <a:buFont typeface="Wingdings" panose="05000000000000000000" pitchFamily="2" charset="2"/>
              <a:buChar char="§"/>
              <a:defRPr/>
            </a:pPr>
            <a:r>
              <a:rPr lang="fr-FR" sz="1000" dirty="0">
                <a:solidFill>
                  <a:prstClr val="black"/>
                </a:solidFill>
                <a:latin typeface="Century Gothic" panose="020B0502020202020204" pitchFamily="34" charset="0"/>
              </a:rPr>
              <a:t>Faire preuve de </a:t>
            </a:r>
            <a:r>
              <a:rPr lang="fr-FR" sz="1000" b="1" dirty="0">
                <a:solidFill>
                  <a:prstClr val="black"/>
                </a:solidFill>
                <a:latin typeface="Century Gothic" panose="020B0502020202020204" pitchFamily="34" charset="0"/>
              </a:rPr>
              <a:t>courtoisie</a:t>
            </a:r>
            <a:r>
              <a:rPr lang="fr-FR" sz="1000" dirty="0">
                <a:solidFill>
                  <a:prstClr val="black"/>
                </a:solidFill>
                <a:latin typeface="Century Gothic" panose="020B0502020202020204" pitchFamily="34" charset="0"/>
              </a:rPr>
              <a:t> envers les autres usagers, et notamment les plus vulnérables.</a:t>
            </a:r>
          </a:p>
        </p:txBody>
      </p:sp>
      <p:sp>
        <p:nvSpPr>
          <p:cNvPr id="16" name="Rectangle 15">
            <a:extLst>
              <a:ext uri="{FF2B5EF4-FFF2-40B4-BE49-F238E27FC236}">
                <a16:creationId xmlns:a16="http://schemas.microsoft.com/office/drawing/2014/main" id="{93FCF262-7430-4764-A976-6E1525BA0EA7}"/>
              </a:ext>
            </a:extLst>
          </p:cNvPr>
          <p:cNvSpPr/>
          <p:nvPr/>
        </p:nvSpPr>
        <p:spPr>
          <a:xfrm>
            <a:off x="6934899" y="2505390"/>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600" b="1" dirty="0">
                <a:solidFill>
                  <a:prstClr val="white"/>
                </a:solidFill>
                <a:latin typeface="Century Gothic" panose="020B0502020202020204" pitchFamily="34" charset="0"/>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2198199" y="1750828"/>
            <a:ext cx="3650324" cy="4474722"/>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prstClr val="white"/>
              </a:solidFill>
              <a:latin typeface="Montserrat"/>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2198200" y="1750829"/>
            <a:ext cx="3649211" cy="4555093"/>
          </a:xfrm>
          <a:prstGeom prst="rect">
            <a:avLst/>
          </a:prstGeom>
          <a:noFill/>
        </p:spPr>
        <p:txBody>
          <a:bodyPr wrap="square" rtlCol="0">
            <a:spAutoFit/>
          </a:bodyPr>
          <a:lstStyle/>
          <a:p>
            <a:pPr>
              <a:defRPr/>
            </a:pPr>
            <a:r>
              <a:rPr lang="fr-FR" sz="1000" dirty="0">
                <a:solidFill>
                  <a:prstClr val="white"/>
                </a:solidFill>
                <a:latin typeface="Century Gothic" panose="020B0502020202020204" pitchFamily="34" charset="0"/>
              </a:rPr>
              <a:t>L’épreuve pratique de l’examen du permis de conduire est évaluée par un expert : </a:t>
            </a:r>
            <a:r>
              <a:rPr lang="fr-FR" sz="1000" b="1" u="sng" dirty="0">
                <a:solidFill>
                  <a:prstClr val="white"/>
                </a:solidFill>
                <a:latin typeface="Century Gothic" panose="020B0502020202020204" pitchFamily="34" charset="0"/>
              </a:rPr>
              <a:t>l’inspecteur du permis de conduire et de la sécurité routière</a:t>
            </a:r>
            <a:br>
              <a:rPr lang="fr-FR" sz="1000" dirty="0">
                <a:solidFill>
                  <a:prstClr val="white"/>
                </a:solidFill>
                <a:latin typeface="Century Gothic" panose="020B0502020202020204" pitchFamily="34" charset="0"/>
              </a:rPr>
            </a:br>
            <a:endParaRPr lang="fr-FR" sz="1000" dirty="0">
              <a:solidFill>
                <a:prstClr val="white"/>
              </a:solidFill>
              <a:latin typeface="Century Gothic" panose="020B0502020202020204" pitchFamily="34" charset="0"/>
            </a:endParaRPr>
          </a:p>
          <a:p>
            <a:pPr>
              <a:defRPr/>
            </a:pPr>
            <a:r>
              <a:rPr lang="fr-FR" sz="1000" dirty="0">
                <a:solidFill>
                  <a:prstClr val="white"/>
                </a:solidFill>
                <a:latin typeface="Century Gothic" panose="020B0502020202020204" pitchFamily="34" charset="0"/>
              </a:rPr>
              <a:t>L’évaluation réalisée par l’expert est basée sur des </a:t>
            </a:r>
            <a:r>
              <a:rPr lang="fr-FR" sz="1000" b="1" dirty="0">
                <a:solidFill>
                  <a:prstClr val="white"/>
                </a:solidFill>
                <a:latin typeface="Century Gothic" panose="020B0502020202020204" pitchFamily="34" charset="0"/>
              </a:rPr>
              <a:t>textes réglementaires et instructions précises </a:t>
            </a:r>
            <a:r>
              <a:rPr lang="fr-FR" sz="1000" dirty="0">
                <a:solidFill>
                  <a:prstClr val="white"/>
                </a:solidFill>
                <a:latin typeface="Century Gothic" panose="020B0502020202020204" pitchFamily="34" charset="0"/>
              </a:rPr>
              <a:t>qui</a:t>
            </a:r>
          </a:p>
          <a:p>
            <a:pPr>
              <a:defRPr/>
            </a:pPr>
            <a:r>
              <a:rPr lang="fr-FR" sz="1000" dirty="0">
                <a:solidFill>
                  <a:prstClr val="white"/>
                </a:solidFill>
                <a:latin typeface="Century Gothic" panose="020B0502020202020204" pitchFamily="34" charset="0"/>
              </a:rPr>
              <a:t>en fixent les modalités. L’épreuve dure 32 minutes.</a:t>
            </a:r>
            <a:br>
              <a:rPr lang="fr-FR" sz="1000" dirty="0">
                <a:solidFill>
                  <a:prstClr val="white"/>
                </a:solidFill>
                <a:latin typeface="Century Gothic" panose="020B0502020202020204" pitchFamily="34" charset="0"/>
              </a:rPr>
            </a:br>
            <a:endParaRPr lang="fr-FR" sz="1000" dirty="0">
              <a:solidFill>
                <a:prstClr val="white"/>
              </a:solidFill>
              <a:latin typeface="Century Gothic" panose="020B0502020202020204" pitchFamily="34" charset="0"/>
            </a:endParaRPr>
          </a:p>
          <a:p>
            <a:pPr>
              <a:defRPr/>
            </a:pPr>
            <a:r>
              <a:rPr lang="fr-FR" sz="1000" dirty="0">
                <a:solidFill>
                  <a:prstClr val="white"/>
                </a:solidFill>
                <a:latin typeface="Century Gothic" panose="020B0502020202020204" pitchFamily="34" charset="0"/>
              </a:rPr>
              <a:t>Cette évaluation consiste en un </a:t>
            </a:r>
            <a:r>
              <a:rPr lang="fr-FR" sz="1000" b="1" dirty="0">
                <a:solidFill>
                  <a:prstClr val="white"/>
                </a:solidFill>
                <a:latin typeface="Century Gothic" panose="020B0502020202020204" pitchFamily="34" charset="0"/>
              </a:rPr>
              <a:t>bilan des compétences </a:t>
            </a:r>
            <a:r>
              <a:rPr lang="fr-FR" sz="1000" dirty="0">
                <a:solidFill>
                  <a:prstClr val="white"/>
                </a:solidFill>
                <a:latin typeface="Century Gothic" panose="020B0502020202020204" pitchFamily="34" charset="0"/>
              </a:rPr>
              <a:t>nécessaires et fondamentales devant être acquises pour une </a:t>
            </a:r>
            <a:r>
              <a:rPr lang="fr-FR" sz="1000" b="1" u="sng" dirty="0">
                <a:solidFill>
                  <a:prstClr val="white"/>
                </a:solidFill>
                <a:latin typeface="Century Gothic" panose="020B0502020202020204" pitchFamily="34" charset="0"/>
              </a:rPr>
              <a:t>conduite en sécurité</a:t>
            </a:r>
            <a:r>
              <a:rPr lang="fr-FR" sz="1000" dirty="0">
                <a:solidFill>
                  <a:prstClr val="white"/>
                </a:solidFill>
                <a:latin typeface="Century Gothic" panose="020B0502020202020204" pitchFamily="34" charset="0"/>
              </a:rPr>
              <a:t>, car la conduite est un acte difficile qui engage une responsabilité forte.</a:t>
            </a:r>
            <a:br>
              <a:rPr lang="fr-FR" sz="1000" dirty="0">
                <a:solidFill>
                  <a:prstClr val="white"/>
                </a:solidFill>
                <a:latin typeface="Century Gothic" panose="020B0502020202020204" pitchFamily="34" charset="0"/>
              </a:rPr>
            </a:br>
            <a:endParaRPr lang="fr-FR" sz="1000" dirty="0">
              <a:solidFill>
                <a:prstClr val="white"/>
              </a:solidFill>
              <a:latin typeface="Century Gothic" panose="020B0502020202020204" pitchFamily="34" charset="0"/>
            </a:endParaRPr>
          </a:p>
          <a:p>
            <a:pPr>
              <a:defRPr/>
            </a:pPr>
            <a:r>
              <a:rPr lang="fr-FR" sz="1000" dirty="0">
                <a:solidFill>
                  <a:prstClr val="white"/>
                </a:solidFill>
                <a:latin typeface="Century Gothic" panose="020B0502020202020204" pitchFamily="34" charset="0"/>
              </a:rPr>
              <a:t>L’expert s’attache à </a:t>
            </a:r>
            <a:r>
              <a:rPr lang="fr-FR" sz="1000" b="1" dirty="0">
                <a:solidFill>
                  <a:prstClr val="white"/>
                </a:solidFill>
                <a:latin typeface="Century Gothic" panose="020B0502020202020204" pitchFamily="34" charset="0"/>
              </a:rPr>
              <a:t>valoriser vos acquis comportementaux</a:t>
            </a:r>
            <a:r>
              <a:rPr lang="fr-FR" sz="1000" dirty="0">
                <a:solidFill>
                  <a:prstClr val="white"/>
                </a:solidFill>
                <a:latin typeface="Century Gothic" panose="020B0502020202020204" pitchFamily="34" charset="0"/>
              </a:rPr>
              <a:t> plutôt que vos faiblesses. Il réalise ainsi un </a:t>
            </a:r>
            <a:r>
              <a:rPr lang="fr-FR" sz="1000" b="1" dirty="0">
                <a:solidFill>
                  <a:prstClr val="white"/>
                </a:solidFill>
                <a:latin typeface="Century Gothic" panose="020B0502020202020204" pitchFamily="34" charset="0"/>
              </a:rPr>
              <a:t>inventaire des points positifs et des points négatifs</a:t>
            </a:r>
            <a:r>
              <a:rPr lang="fr-FR" sz="1000" dirty="0">
                <a:solidFill>
                  <a:prstClr val="white"/>
                </a:solidFill>
                <a:latin typeface="Century Gothic" panose="020B0502020202020204" pitchFamily="34" charset="0"/>
              </a:rPr>
              <a:t> restitués par rapport à une compétence donnée.</a:t>
            </a:r>
            <a:br>
              <a:rPr lang="fr-FR" sz="1000" dirty="0">
                <a:solidFill>
                  <a:prstClr val="white"/>
                </a:solidFill>
                <a:latin typeface="Century Gothic" panose="020B0502020202020204" pitchFamily="34" charset="0"/>
              </a:rPr>
            </a:br>
            <a:endParaRPr lang="fr-FR" sz="1000" dirty="0">
              <a:solidFill>
                <a:prstClr val="white"/>
              </a:solidFill>
              <a:latin typeface="Century Gothic" panose="020B0502020202020204" pitchFamily="34" charset="0"/>
            </a:endParaRPr>
          </a:p>
          <a:p>
            <a:pPr>
              <a:defRPr/>
            </a:pPr>
            <a:r>
              <a:rPr lang="fr-FR" sz="1000" dirty="0">
                <a:solidFill>
                  <a:prstClr val="white"/>
                </a:solidFill>
                <a:latin typeface="Century Gothic" panose="020B0502020202020204" pitchFamily="34" charset="0"/>
              </a:rPr>
              <a:t>Un échange entre l’expert et vous peut s’instaurer au cours de l’épreuve.</a:t>
            </a:r>
            <a:br>
              <a:rPr lang="fr-FR" sz="1000" dirty="0">
                <a:solidFill>
                  <a:prstClr val="white"/>
                </a:solidFill>
                <a:latin typeface="Century Gothic" panose="020B0502020202020204" pitchFamily="34" charset="0"/>
              </a:rPr>
            </a:br>
            <a:endParaRPr lang="fr-FR" sz="1000" dirty="0">
              <a:solidFill>
                <a:prstClr val="white"/>
              </a:solidFill>
              <a:latin typeface="Century Gothic" panose="020B0502020202020204" pitchFamily="34" charset="0"/>
            </a:endParaRPr>
          </a:p>
          <a:p>
            <a:pPr>
              <a:defRPr/>
            </a:pPr>
            <a:r>
              <a:rPr lang="fr-FR" sz="1000" dirty="0">
                <a:solidFill>
                  <a:prstClr val="white"/>
                </a:solidFill>
                <a:latin typeface="Century Gothic" panose="020B0502020202020204" pitchFamily="34" charset="0"/>
              </a:rPr>
              <a:t>A l’issue de l’épreuve, l’expert retranscrit de façon formelle ce bilan de compétences dans une </a:t>
            </a:r>
            <a:r>
              <a:rPr lang="fr-FR" sz="1000" b="1" dirty="0">
                <a:solidFill>
                  <a:prstClr val="white"/>
                </a:solidFill>
                <a:latin typeface="Century Gothic" panose="020B0502020202020204" pitchFamily="34" charset="0"/>
              </a:rPr>
              <a:t>grille</a:t>
            </a:r>
          </a:p>
          <a:p>
            <a:pPr>
              <a:defRPr/>
            </a:pPr>
            <a:r>
              <a:rPr lang="fr-FR" sz="1000" b="1" dirty="0">
                <a:solidFill>
                  <a:prstClr val="white"/>
                </a:solidFill>
                <a:latin typeface="Century Gothic" panose="020B0502020202020204" pitchFamily="34" charset="0"/>
              </a:rPr>
              <a:t>d’évaluation</a:t>
            </a:r>
            <a:r>
              <a:rPr lang="fr-FR" sz="1000" dirty="0">
                <a:solidFill>
                  <a:prstClr val="white"/>
                </a:solidFill>
                <a:latin typeface="Century Gothic" panose="020B0502020202020204" pitchFamily="34" charset="0"/>
              </a:rPr>
              <a:t>.</a:t>
            </a:r>
          </a:p>
          <a:p>
            <a:pPr>
              <a:defRPr/>
            </a:pPr>
            <a:endParaRPr lang="fr-FR" sz="1000" dirty="0">
              <a:solidFill>
                <a:prstClr val="white"/>
              </a:solidFill>
              <a:latin typeface="Century Gothic" panose="020B0502020202020204" pitchFamily="34" charset="0"/>
            </a:endParaRPr>
          </a:p>
          <a:p>
            <a:pPr>
              <a:defRPr/>
            </a:pPr>
            <a:r>
              <a:rPr lang="fr-FR" sz="1000" dirty="0">
                <a:solidFill>
                  <a:prstClr val="white"/>
                </a:solidFill>
                <a:latin typeface="Century Gothic" panose="020B0502020202020204" pitchFamily="34" charset="0"/>
              </a:rPr>
              <a:t>Votre école de conduite vous accompagne à l’examen et l’enseignant de la conduite est présent à l’arrière du véhicule.</a:t>
            </a:r>
          </a:p>
        </p:txBody>
      </p:sp>
    </p:spTree>
    <p:extLst>
      <p:ext uri="{BB962C8B-B14F-4D97-AF65-F5344CB8AC3E}">
        <p14:creationId xmlns:p14="http://schemas.microsoft.com/office/powerpoint/2010/main" val="1583742002"/>
      </p:ext>
    </p:extLst>
  </p:cSld>
  <p:clrMapOvr>
    <a:masterClrMapping/>
  </p:clrMapOvr>
  <p:transition spd="slow" advTm="15000">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80676" y="6365748"/>
            <a:ext cx="281940" cy="201295"/>
          </a:xfrm>
          <a:custGeom>
            <a:avLst/>
            <a:gdLst/>
            <a:ahLst/>
            <a:cxnLst/>
            <a:rect l="l" t="t" r="r" b="b"/>
            <a:pathLst>
              <a:path w="281940" h="201295">
                <a:moveTo>
                  <a:pt x="281940" y="0"/>
                </a:moveTo>
                <a:lnTo>
                  <a:pt x="0" y="0"/>
                </a:lnTo>
                <a:lnTo>
                  <a:pt x="281940" y="201167"/>
                </a:lnTo>
                <a:lnTo>
                  <a:pt x="281940" y="0"/>
                </a:lnTo>
                <a:close/>
              </a:path>
            </a:pathLst>
          </a:custGeom>
          <a:solidFill>
            <a:srgbClr val="F5F4ED"/>
          </a:solidFill>
        </p:spPr>
        <p:txBody>
          <a:bodyPr wrap="square" lIns="0" tIns="0" rIns="0" bIns="0" rtlCol="0"/>
          <a:lstStyle/>
          <a:p>
            <a:endParaRPr/>
          </a:p>
        </p:txBody>
      </p:sp>
      <p:sp>
        <p:nvSpPr>
          <p:cNvPr id="3" name="object 3"/>
          <p:cNvSpPr txBox="1">
            <a:spLocks noGrp="1"/>
          </p:cNvSpPr>
          <p:nvPr>
            <p:ph type="title"/>
          </p:nvPr>
        </p:nvSpPr>
        <p:spPr>
          <a:xfrm>
            <a:off x="5234730" y="824861"/>
            <a:ext cx="5989740" cy="752129"/>
          </a:xfrm>
          <a:prstGeom prst="rect">
            <a:avLst/>
          </a:prstGeom>
        </p:spPr>
        <p:txBody>
          <a:bodyPr vert="horz" wrap="square" lIns="0" tIns="13335" rIns="0" bIns="0" rtlCol="0" anchor="ctr">
            <a:spAutoFit/>
          </a:bodyPr>
          <a:lstStyle/>
          <a:p>
            <a:pPr marL="2407285" algn="l">
              <a:lnSpc>
                <a:spcPct val="100000"/>
              </a:lnSpc>
              <a:spcBef>
                <a:spcPts val="105"/>
              </a:spcBef>
            </a:pPr>
            <a:r>
              <a:rPr lang="fr-FR" sz="2400" u="sng" spc="-125" dirty="0">
                <a:solidFill>
                  <a:srgbClr val="C00000"/>
                </a:solidFill>
                <a:uFill>
                  <a:solidFill>
                    <a:srgbClr val="000000"/>
                  </a:solidFill>
                </a:uFill>
                <a:latin typeface="Verdana"/>
                <a:cs typeface="Verdana"/>
              </a:rPr>
              <a:t>POST-PERMIS</a:t>
            </a:r>
            <a:br>
              <a:rPr lang="fr-FR" sz="2400" u="heavy" spc="-125" dirty="0">
                <a:uFill>
                  <a:solidFill>
                    <a:srgbClr val="000000"/>
                  </a:solidFill>
                </a:uFill>
                <a:latin typeface="Verdana"/>
                <a:cs typeface="Verdana"/>
              </a:rPr>
            </a:br>
            <a:r>
              <a:rPr lang="fr-FR" sz="2400" u="sng" spc="-125" dirty="0">
                <a:uFill>
                  <a:solidFill>
                    <a:srgbClr val="000000"/>
                  </a:solidFill>
                </a:uFill>
                <a:latin typeface="Verdana"/>
                <a:cs typeface="Verdana"/>
              </a:rPr>
              <a:t>CONDUCTEURSNOVICES</a:t>
            </a:r>
            <a:endParaRPr sz="2400" u="sng" spc="-125" dirty="0">
              <a:uFill>
                <a:solidFill>
                  <a:srgbClr val="000000"/>
                </a:solidFill>
              </a:uFill>
              <a:latin typeface="Verdana"/>
              <a:cs typeface="Verdana"/>
            </a:endParaRPr>
          </a:p>
        </p:txBody>
      </p:sp>
      <p:sp>
        <p:nvSpPr>
          <p:cNvPr id="4" name="object 4"/>
          <p:cNvSpPr txBox="1"/>
          <p:nvPr/>
        </p:nvSpPr>
        <p:spPr>
          <a:xfrm>
            <a:off x="8549385" y="6599022"/>
            <a:ext cx="1728470" cy="151323"/>
          </a:xfrm>
          <a:prstGeom prst="rect">
            <a:avLst/>
          </a:prstGeom>
        </p:spPr>
        <p:txBody>
          <a:bodyPr vert="horz" wrap="square" lIns="0" tIns="12700" rIns="0" bIns="0" rtlCol="0">
            <a:spAutoFit/>
          </a:bodyPr>
          <a:lstStyle/>
          <a:p>
            <a:pPr marL="12700">
              <a:spcBef>
                <a:spcPts val="100"/>
              </a:spcBef>
            </a:pPr>
            <a:r>
              <a:rPr sz="900" spc="10" dirty="0">
                <a:latin typeface="Verdana"/>
                <a:cs typeface="Verdana"/>
              </a:rPr>
              <a:t>C</a:t>
            </a:r>
            <a:r>
              <a:rPr sz="900" spc="15" dirty="0">
                <a:latin typeface="Verdana"/>
                <a:cs typeface="Verdana"/>
              </a:rPr>
              <a:t>R</a:t>
            </a:r>
            <a:r>
              <a:rPr sz="900" spc="-160" dirty="0">
                <a:latin typeface="Verdana"/>
                <a:cs typeface="Verdana"/>
              </a:rPr>
              <a:t>I</a:t>
            </a:r>
            <a:r>
              <a:rPr sz="900" spc="-190" dirty="0">
                <a:latin typeface="Verdana"/>
                <a:cs typeface="Verdana"/>
              </a:rPr>
              <a:t>T</a:t>
            </a:r>
            <a:r>
              <a:rPr sz="900" spc="-85" dirty="0">
                <a:latin typeface="Verdana"/>
                <a:cs typeface="Verdana"/>
              </a:rPr>
              <a:t>È</a:t>
            </a:r>
            <a:r>
              <a:rPr sz="900" spc="-90" dirty="0">
                <a:latin typeface="Verdana"/>
                <a:cs typeface="Verdana"/>
              </a:rPr>
              <a:t>RE</a:t>
            </a:r>
            <a:r>
              <a:rPr sz="900" spc="-70" dirty="0">
                <a:latin typeface="Verdana"/>
                <a:cs typeface="Verdana"/>
              </a:rPr>
              <a:t> </a:t>
            </a:r>
            <a:r>
              <a:rPr sz="900" spc="-75" dirty="0">
                <a:latin typeface="Verdana"/>
                <a:cs typeface="Verdana"/>
              </a:rPr>
              <a:t>1</a:t>
            </a:r>
            <a:r>
              <a:rPr sz="900" spc="-90" dirty="0">
                <a:latin typeface="Verdana"/>
                <a:cs typeface="Verdana"/>
              </a:rPr>
              <a:t>.</a:t>
            </a:r>
            <a:r>
              <a:rPr sz="900" spc="-75" dirty="0">
                <a:latin typeface="Verdana"/>
                <a:cs typeface="Verdana"/>
              </a:rPr>
              <a:t>6</a:t>
            </a:r>
            <a:r>
              <a:rPr sz="900" spc="-60" dirty="0">
                <a:latin typeface="Verdana"/>
                <a:cs typeface="Verdana"/>
              </a:rPr>
              <a:t> </a:t>
            </a:r>
            <a:r>
              <a:rPr sz="900" spc="-55" dirty="0">
                <a:latin typeface="Verdana"/>
                <a:cs typeface="Verdana"/>
              </a:rPr>
              <a:t>D</a:t>
            </a:r>
            <a:r>
              <a:rPr sz="900" spc="-50" dirty="0">
                <a:latin typeface="Verdana"/>
                <a:cs typeface="Verdana"/>
              </a:rPr>
              <a:t>U</a:t>
            </a:r>
            <a:r>
              <a:rPr sz="900" spc="-65" dirty="0">
                <a:latin typeface="Verdana"/>
                <a:cs typeface="Verdana"/>
              </a:rPr>
              <a:t> </a:t>
            </a:r>
            <a:r>
              <a:rPr sz="900" spc="-90" dirty="0">
                <a:latin typeface="Verdana"/>
                <a:cs typeface="Verdana"/>
              </a:rPr>
              <a:t>L</a:t>
            </a:r>
            <a:r>
              <a:rPr sz="900" spc="-5" dirty="0">
                <a:latin typeface="Verdana"/>
                <a:cs typeface="Verdana"/>
              </a:rPr>
              <a:t>A</a:t>
            </a:r>
            <a:r>
              <a:rPr sz="900" spc="-100" dirty="0">
                <a:latin typeface="Verdana"/>
                <a:cs typeface="Verdana"/>
              </a:rPr>
              <a:t>BE</a:t>
            </a:r>
            <a:r>
              <a:rPr sz="900" spc="-90" dirty="0">
                <a:latin typeface="Verdana"/>
                <a:cs typeface="Verdana"/>
              </a:rPr>
              <a:t>L</a:t>
            </a:r>
            <a:r>
              <a:rPr sz="900" spc="-30" dirty="0">
                <a:latin typeface="Verdana"/>
                <a:cs typeface="Verdana"/>
              </a:rPr>
              <a:t> </a:t>
            </a:r>
            <a:r>
              <a:rPr sz="900" spc="-70" dirty="0">
                <a:latin typeface="Verdana"/>
                <a:cs typeface="Verdana"/>
              </a:rPr>
              <a:t>D</a:t>
            </a:r>
            <a:r>
              <a:rPr sz="900" spc="-50" dirty="0">
                <a:latin typeface="Verdana"/>
                <a:cs typeface="Verdana"/>
              </a:rPr>
              <a:t>E</a:t>
            </a:r>
            <a:r>
              <a:rPr sz="900" spc="-55" dirty="0">
                <a:latin typeface="Verdana"/>
                <a:cs typeface="Verdana"/>
              </a:rPr>
              <a:t> </a:t>
            </a:r>
            <a:r>
              <a:rPr sz="900" spc="-90" dirty="0">
                <a:latin typeface="Verdana"/>
                <a:cs typeface="Verdana"/>
              </a:rPr>
              <a:t>L</a:t>
            </a:r>
            <a:r>
              <a:rPr sz="900" spc="65" dirty="0">
                <a:latin typeface="Verdana"/>
                <a:cs typeface="Verdana"/>
              </a:rPr>
              <a:t>’</a:t>
            </a:r>
            <a:r>
              <a:rPr sz="900" spc="-75" dirty="0">
                <a:latin typeface="Verdana"/>
                <a:cs typeface="Verdana"/>
              </a:rPr>
              <a:t>ET</a:t>
            </a:r>
            <a:r>
              <a:rPr sz="900" spc="-120" dirty="0">
                <a:latin typeface="Verdana"/>
                <a:cs typeface="Verdana"/>
              </a:rPr>
              <a:t>A</a:t>
            </a:r>
            <a:r>
              <a:rPr sz="900" spc="-175" dirty="0">
                <a:latin typeface="Verdana"/>
                <a:cs typeface="Verdana"/>
              </a:rPr>
              <a:t>T</a:t>
            </a:r>
            <a:endParaRPr sz="900">
              <a:latin typeface="Verdana"/>
              <a:cs typeface="Verdana"/>
            </a:endParaRPr>
          </a:p>
        </p:txBody>
      </p:sp>
      <p:grpSp>
        <p:nvGrpSpPr>
          <p:cNvPr id="5" name="object 5"/>
          <p:cNvGrpSpPr/>
          <p:nvPr/>
        </p:nvGrpSpPr>
        <p:grpSpPr>
          <a:xfrm>
            <a:off x="1988820" y="676655"/>
            <a:ext cx="8354695" cy="5171440"/>
            <a:chOff x="464819" y="676655"/>
            <a:chExt cx="8354695" cy="5171440"/>
          </a:xfrm>
        </p:grpSpPr>
        <p:pic>
          <p:nvPicPr>
            <p:cNvPr id="6" name="object 6"/>
            <p:cNvPicPr/>
            <p:nvPr/>
          </p:nvPicPr>
          <p:blipFill>
            <a:blip r:embed="rId2" cstate="print"/>
            <a:stretch>
              <a:fillRect/>
            </a:stretch>
          </p:blipFill>
          <p:spPr>
            <a:xfrm>
              <a:off x="6824472" y="4992623"/>
              <a:ext cx="854964" cy="854963"/>
            </a:xfrm>
            <a:prstGeom prst="rect">
              <a:avLst/>
            </a:prstGeom>
          </p:spPr>
        </p:pic>
        <p:pic>
          <p:nvPicPr>
            <p:cNvPr id="7" name="object 7"/>
            <p:cNvPicPr/>
            <p:nvPr/>
          </p:nvPicPr>
          <p:blipFill>
            <a:blip r:embed="rId3" cstate="print"/>
            <a:stretch>
              <a:fillRect/>
            </a:stretch>
          </p:blipFill>
          <p:spPr>
            <a:xfrm>
              <a:off x="464819" y="676655"/>
              <a:ext cx="2325624" cy="1549908"/>
            </a:xfrm>
            <a:prstGeom prst="rect">
              <a:avLst/>
            </a:prstGeom>
          </p:spPr>
        </p:pic>
        <p:sp>
          <p:nvSpPr>
            <p:cNvPr id="8" name="object 8"/>
            <p:cNvSpPr/>
            <p:nvPr/>
          </p:nvSpPr>
          <p:spPr>
            <a:xfrm>
              <a:off x="464819" y="2362200"/>
              <a:ext cx="8214359" cy="1786255"/>
            </a:xfrm>
            <a:custGeom>
              <a:avLst/>
              <a:gdLst/>
              <a:ahLst/>
              <a:cxnLst/>
              <a:rect l="l" t="t" r="r" b="b"/>
              <a:pathLst>
                <a:path w="8214359" h="1786254">
                  <a:moveTo>
                    <a:pt x="8214359" y="0"/>
                  </a:moveTo>
                  <a:lnTo>
                    <a:pt x="0" y="0"/>
                  </a:lnTo>
                  <a:lnTo>
                    <a:pt x="0" y="1786127"/>
                  </a:lnTo>
                  <a:lnTo>
                    <a:pt x="8214359" y="1786127"/>
                  </a:lnTo>
                  <a:lnTo>
                    <a:pt x="8214359" y="0"/>
                  </a:lnTo>
                  <a:close/>
                </a:path>
              </a:pathLst>
            </a:custGeom>
            <a:solidFill>
              <a:srgbClr val="3C3D44"/>
            </a:solidFill>
          </p:spPr>
          <p:txBody>
            <a:bodyPr wrap="square" lIns="0" tIns="0" rIns="0" bIns="0" rtlCol="0"/>
            <a:lstStyle/>
            <a:p>
              <a:endParaRPr/>
            </a:p>
          </p:txBody>
        </p:sp>
        <p:sp>
          <p:nvSpPr>
            <p:cNvPr id="9" name="object 9"/>
            <p:cNvSpPr/>
            <p:nvPr/>
          </p:nvSpPr>
          <p:spPr>
            <a:xfrm>
              <a:off x="5690616" y="1831847"/>
              <a:ext cx="3122930" cy="2848610"/>
            </a:xfrm>
            <a:custGeom>
              <a:avLst/>
              <a:gdLst/>
              <a:ahLst/>
              <a:cxnLst/>
              <a:rect l="l" t="t" r="r" b="b"/>
              <a:pathLst>
                <a:path w="3122929" h="2848610">
                  <a:moveTo>
                    <a:pt x="1561338" y="0"/>
                  </a:moveTo>
                  <a:lnTo>
                    <a:pt x="0" y="1424177"/>
                  </a:lnTo>
                  <a:lnTo>
                    <a:pt x="1561338" y="2848356"/>
                  </a:lnTo>
                  <a:lnTo>
                    <a:pt x="3122676" y="1424177"/>
                  </a:lnTo>
                  <a:lnTo>
                    <a:pt x="1561338" y="0"/>
                  </a:lnTo>
                  <a:close/>
                </a:path>
              </a:pathLst>
            </a:custGeom>
            <a:solidFill>
              <a:srgbClr val="F5F4ED"/>
            </a:solidFill>
          </p:spPr>
          <p:txBody>
            <a:bodyPr wrap="square" lIns="0" tIns="0" rIns="0" bIns="0" rtlCol="0"/>
            <a:lstStyle/>
            <a:p>
              <a:endParaRPr/>
            </a:p>
          </p:txBody>
        </p:sp>
        <p:sp>
          <p:nvSpPr>
            <p:cNvPr id="10" name="object 10"/>
            <p:cNvSpPr/>
            <p:nvPr/>
          </p:nvSpPr>
          <p:spPr>
            <a:xfrm>
              <a:off x="5690616" y="1831847"/>
              <a:ext cx="3122930" cy="2848610"/>
            </a:xfrm>
            <a:custGeom>
              <a:avLst/>
              <a:gdLst/>
              <a:ahLst/>
              <a:cxnLst/>
              <a:rect l="l" t="t" r="r" b="b"/>
              <a:pathLst>
                <a:path w="3122929" h="2848610">
                  <a:moveTo>
                    <a:pt x="0" y="1424177"/>
                  </a:moveTo>
                  <a:lnTo>
                    <a:pt x="1561338" y="0"/>
                  </a:lnTo>
                  <a:lnTo>
                    <a:pt x="3122676" y="1424177"/>
                  </a:lnTo>
                  <a:lnTo>
                    <a:pt x="1561338" y="2848356"/>
                  </a:lnTo>
                  <a:lnTo>
                    <a:pt x="0" y="1424177"/>
                  </a:lnTo>
                  <a:close/>
                </a:path>
              </a:pathLst>
            </a:custGeom>
            <a:ln w="12191">
              <a:solidFill>
                <a:srgbClr val="3C3D44"/>
              </a:solidFill>
            </a:ln>
          </p:spPr>
          <p:txBody>
            <a:bodyPr wrap="square" lIns="0" tIns="0" rIns="0" bIns="0" rtlCol="0"/>
            <a:lstStyle/>
            <a:p>
              <a:endParaRPr/>
            </a:p>
          </p:txBody>
        </p:sp>
      </p:grpSp>
      <p:sp>
        <p:nvSpPr>
          <p:cNvPr id="11" name="object 11"/>
          <p:cNvSpPr txBox="1"/>
          <p:nvPr/>
        </p:nvSpPr>
        <p:spPr>
          <a:xfrm>
            <a:off x="7543292" y="2310520"/>
            <a:ext cx="2513965" cy="1436370"/>
          </a:xfrm>
          <a:prstGeom prst="rect">
            <a:avLst/>
          </a:prstGeom>
        </p:spPr>
        <p:txBody>
          <a:bodyPr vert="horz" wrap="square" lIns="0" tIns="103505" rIns="0" bIns="0" rtlCol="0">
            <a:spAutoFit/>
          </a:bodyPr>
          <a:lstStyle/>
          <a:p>
            <a:pPr algn="ctr">
              <a:spcBef>
                <a:spcPts val="815"/>
              </a:spcBef>
            </a:pPr>
            <a:r>
              <a:rPr sz="1600" b="1" u="heavy" spc="-30" dirty="0">
                <a:solidFill>
                  <a:srgbClr val="D0363A"/>
                </a:solidFill>
                <a:uFill>
                  <a:solidFill>
                    <a:srgbClr val="D0363A"/>
                  </a:solidFill>
                </a:uFill>
                <a:latin typeface="Tahoma"/>
                <a:cs typeface="Tahoma"/>
              </a:rPr>
              <a:t>L’AVANTAGE?</a:t>
            </a:r>
            <a:endParaRPr sz="1600" dirty="0">
              <a:latin typeface="Tahoma"/>
              <a:cs typeface="Tahoma"/>
            </a:endParaRPr>
          </a:p>
          <a:p>
            <a:pPr marL="278765" marR="269240" algn="ctr">
              <a:spcBef>
                <a:spcPts val="545"/>
              </a:spcBef>
            </a:pPr>
            <a:r>
              <a:rPr sz="1200" b="1" spc="-45" dirty="0">
                <a:solidFill>
                  <a:srgbClr val="3C3D44"/>
                </a:solidFill>
                <a:latin typeface="Tahoma"/>
                <a:cs typeface="Tahoma"/>
              </a:rPr>
              <a:t>La</a:t>
            </a:r>
            <a:r>
              <a:rPr sz="1200" b="1" spc="-40" dirty="0">
                <a:solidFill>
                  <a:srgbClr val="3C3D44"/>
                </a:solidFill>
                <a:latin typeface="Tahoma"/>
                <a:cs typeface="Tahoma"/>
              </a:rPr>
              <a:t> </a:t>
            </a:r>
            <a:r>
              <a:rPr sz="1200" b="1" spc="-25" dirty="0">
                <a:solidFill>
                  <a:srgbClr val="3C3D44"/>
                </a:solidFill>
                <a:latin typeface="Tahoma"/>
                <a:cs typeface="Tahoma"/>
              </a:rPr>
              <a:t>réduction</a:t>
            </a:r>
            <a:r>
              <a:rPr sz="1200" b="1" spc="-30" dirty="0">
                <a:solidFill>
                  <a:srgbClr val="3C3D44"/>
                </a:solidFill>
                <a:latin typeface="Tahoma"/>
                <a:cs typeface="Tahoma"/>
              </a:rPr>
              <a:t> </a:t>
            </a:r>
            <a:r>
              <a:rPr sz="1200" b="1" spc="40" dirty="0">
                <a:solidFill>
                  <a:srgbClr val="3C3D44"/>
                </a:solidFill>
                <a:latin typeface="Tahoma"/>
                <a:cs typeface="Tahoma"/>
              </a:rPr>
              <a:t>de</a:t>
            </a:r>
            <a:r>
              <a:rPr sz="1200" b="1" spc="-40" dirty="0">
                <a:solidFill>
                  <a:srgbClr val="3C3D44"/>
                </a:solidFill>
                <a:latin typeface="Tahoma"/>
                <a:cs typeface="Tahoma"/>
              </a:rPr>
              <a:t> </a:t>
            </a:r>
            <a:r>
              <a:rPr sz="1200" b="1" spc="-5" dirty="0">
                <a:solidFill>
                  <a:srgbClr val="3C3D44"/>
                </a:solidFill>
                <a:latin typeface="Tahoma"/>
                <a:cs typeface="Tahoma"/>
              </a:rPr>
              <a:t>la</a:t>
            </a:r>
            <a:r>
              <a:rPr sz="1200" b="1" spc="-25" dirty="0">
                <a:solidFill>
                  <a:srgbClr val="3C3D44"/>
                </a:solidFill>
                <a:latin typeface="Tahoma"/>
                <a:cs typeface="Tahoma"/>
              </a:rPr>
              <a:t> </a:t>
            </a:r>
            <a:r>
              <a:rPr sz="1200" b="1" spc="-5" dirty="0">
                <a:solidFill>
                  <a:srgbClr val="3C3D44"/>
                </a:solidFill>
                <a:latin typeface="Tahoma"/>
                <a:cs typeface="Tahoma"/>
              </a:rPr>
              <a:t>période </a:t>
            </a:r>
            <a:r>
              <a:rPr sz="1200" b="1" spc="-340" dirty="0">
                <a:solidFill>
                  <a:srgbClr val="3C3D44"/>
                </a:solidFill>
                <a:latin typeface="Tahoma"/>
                <a:cs typeface="Tahoma"/>
              </a:rPr>
              <a:t> </a:t>
            </a:r>
            <a:r>
              <a:rPr sz="1200" b="1" spc="-30" dirty="0">
                <a:solidFill>
                  <a:srgbClr val="3C3D44"/>
                </a:solidFill>
                <a:latin typeface="Tahoma"/>
                <a:cs typeface="Tahoma"/>
              </a:rPr>
              <a:t>probatoire</a:t>
            </a:r>
            <a:r>
              <a:rPr sz="1200" b="1" spc="-45" dirty="0">
                <a:solidFill>
                  <a:srgbClr val="3C3D44"/>
                </a:solidFill>
                <a:latin typeface="Tahoma"/>
                <a:cs typeface="Tahoma"/>
              </a:rPr>
              <a:t> </a:t>
            </a:r>
            <a:r>
              <a:rPr sz="1200" spc="-215" dirty="0">
                <a:solidFill>
                  <a:srgbClr val="3C3D44"/>
                </a:solidFill>
                <a:latin typeface="Verdana"/>
                <a:cs typeface="Verdana"/>
              </a:rPr>
              <a:t>:</a:t>
            </a:r>
            <a:endParaRPr sz="1200" dirty="0">
              <a:latin typeface="Verdana"/>
              <a:cs typeface="Verdana"/>
            </a:endParaRPr>
          </a:p>
          <a:p>
            <a:pPr marL="185420" marR="5080" indent="-185420">
              <a:spcBef>
                <a:spcPts val="5"/>
              </a:spcBef>
              <a:buFont typeface="Arial MT"/>
              <a:buChar char="•"/>
              <a:tabLst>
                <a:tab pos="185420" algn="l"/>
              </a:tabLst>
            </a:pPr>
            <a:r>
              <a:rPr sz="1050" spc="-210" dirty="0">
                <a:solidFill>
                  <a:srgbClr val="3C3D44"/>
                </a:solidFill>
                <a:latin typeface="Verdana"/>
                <a:cs typeface="Verdana"/>
              </a:rPr>
              <a:t>T</a:t>
            </a:r>
            <a:r>
              <a:rPr sz="1050" spc="50" dirty="0">
                <a:solidFill>
                  <a:srgbClr val="3C3D44"/>
                </a:solidFill>
                <a:latin typeface="Verdana"/>
                <a:cs typeface="Verdana"/>
              </a:rPr>
              <a:t>o</a:t>
            </a:r>
            <a:r>
              <a:rPr sz="1050" spc="-35" dirty="0">
                <a:solidFill>
                  <a:srgbClr val="3C3D44"/>
                </a:solidFill>
                <a:latin typeface="Verdana"/>
                <a:cs typeface="Verdana"/>
              </a:rPr>
              <a:t>u</a:t>
            </a:r>
            <a:r>
              <a:rPr sz="1050" spc="-140" dirty="0">
                <a:solidFill>
                  <a:srgbClr val="3C3D44"/>
                </a:solidFill>
                <a:latin typeface="Verdana"/>
                <a:cs typeface="Verdana"/>
              </a:rPr>
              <a:t>s</a:t>
            </a:r>
            <a:r>
              <a:rPr sz="1050" spc="-85" dirty="0">
                <a:solidFill>
                  <a:srgbClr val="3C3D44"/>
                </a:solidFill>
                <a:latin typeface="Verdana"/>
                <a:cs typeface="Verdana"/>
              </a:rPr>
              <a:t> </a:t>
            </a:r>
            <a:r>
              <a:rPr sz="1050" spc="-30" dirty="0">
                <a:solidFill>
                  <a:srgbClr val="3C3D44"/>
                </a:solidFill>
                <a:latin typeface="Verdana"/>
                <a:cs typeface="Verdana"/>
              </a:rPr>
              <a:t>v</a:t>
            </a:r>
            <a:r>
              <a:rPr sz="1050" spc="50" dirty="0">
                <a:solidFill>
                  <a:srgbClr val="3C3D44"/>
                </a:solidFill>
                <a:latin typeface="Verdana"/>
                <a:cs typeface="Verdana"/>
              </a:rPr>
              <a:t>o</a:t>
            </a:r>
            <a:r>
              <a:rPr sz="1050" spc="-140" dirty="0">
                <a:solidFill>
                  <a:srgbClr val="3C3D44"/>
                </a:solidFill>
                <a:latin typeface="Verdana"/>
                <a:cs typeface="Verdana"/>
              </a:rPr>
              <a:t>s</a:t>
            </a:r>
            <a:r>
              <a:rPr sz="1050" spc="-95" dirty="0">
                <a:solidFill>
                  <a:srgbClr val="3C3D44"/>
                </a:solidFill>
                <a:latin typeface="Verdana"/>
                <a:cs typeface="Verdana"/>
              </a:rPr>
              <a:t> </a:t>
            </a:r>
            <a:r>
              <a:rPr sz="1050" spc="55" dirty="0">
                <a:solidFill>
                  <a:srgbClr val="3C3D44"/>
                </a:solidFill>
                <a:latin typeface="Verdana"/>
                <a:cs typeface="Verdana"/>
              </a:rPr>
              <a:t>po</a:t>
            </a:r>
            <a:r>
              <a:rPr sz="1050" spc="-80" dirty="0">
                <a:solidFill>
                  <a:srgbClr val="3C3D44"/>
                </a:solidFill>
                <a:latin typeface="Verdana"/>
                <a:cs typeface="Verdana"/>
              </a:rPr>
              <a:t>i</a:t>
            </a:r>
            <a:r>
              <a:rPr sz="1050" spc="-25" dirty="0">
                <a:solidFill>
                  <a:srgbClr val="3C3D44"/>
                </a:solidFill>
                <a:latin typeface="Verdana"/>
                <a:cs typeface="Verdana"/>
              </a:rPr>
              <a:t>n</a:t>
            </a:r>
            <a:r>
              <a:rPr sz="1050" spc="-70" dirty="0">
                <a:solidFill>
                  <a:srgbClr val="3C3D44"/>
                </a:solidFill>
                <a:latin typeface="Verdana"/>
                <a:cs typeface="Verdana"/>
              </a:rPr>
              <a:t>t</a:t>
            </a:r>
            <a:r>
              <a:rPr sz="1050" spc="-140" dirty="0">
                <a:solidFill>
                  <a:srgbClr val="3C3D44"/>
                </a:solidFill>
                <a:latin typeface="Verdana"/>
                <a:cs typeface="Verdana"/>
              </a:rPr>
              <a:t>s</a:t>
            </a:r>
            <a:r>
              <a:rPr sz="1050" spc="-110" dirty="0">
                <a:solidFill>
                  <a:srgbClr val="3C3D44"/>
                </a:solidFill>
                <a:latin typeface="Verdana"/>
                <a:cs typeface="Verdana"/>
              </a:rPr>
              <a:t> </a:t>
            </a:r>
            <a:r>
              <a:rPr sz="1050" spc="20" dirty="0">
                <a:solidFill>
                  <a:srgbClr val="3C3D44"/>
                </a:solidFill>
                <a:latin typeface="Verdana"/>
                <a:cs typeface="Verdana"/>
              </a:rPr>
              <a:t>en</a:t>
            </a:r>
            <a:r>
              <a:rPr sz="1050" spc="-95" dirty="0">
                <a:solidFill>
                  <a:srgbClr val="3C3D44"/>
                </a:solidFill>
                <a:latin typeface="Verdana"/>
                <a:cs typeface="Verdana"/>
              </a:rPr>
              <a:t> </a:t>
            </a:r>
            <a:r>
              <a:rPr sz="1050" spc="-85" dirty="0">
                <a:solidFill>
                  <a:srgbClr val="3C3D44"/>
                </a:solidFill>
                <a:latin typeface="Verdana"/>
                <a:cs typeface="Verdana"/>
              </a:rPr>
              <a:t>2</a:t>
            </a:r>
            <a:r>
              <a:rPr sz="1050" spc="-80" dirty="0">
                <a:solidFill>
                  <a:srgbClr val="3C3D44"/>
                </a:solidFill>
                <a:latin typeface="Verdana"/>
                <a:cs typeface="Verdana"/>
              </a:rPr>
              <a:t> </a:t>
            </a:r>
            <a:r>
              <a:rPr sz="1050" spc="-30" dirty="0">
                <a:solidFill>
                  <a:srgbClr val="3C3D44"/>
                </a:solidFill>
                <a:latin typeface="Verdana"/>
                <a:cs typeface="Verdana"/>
              </a:rPr>
              <a:t>an</a:t>
            </a:r>
            <a:r>
              <a:rPr sz="1050" spc="-20" dirty="0">
                <a:solidFill>
                  <a:srgbClr val="3C3D44"/>
                </a:solidFill>
                <a:latin typeface="Verdana"/>
                <a:cs typeface="Verdana"/>
              </a:rPr>
              <a:t>s</a:t>
            </a:r>
            <a:r>
              <a:rPr sz="1050" spc="-95" dirty="0">
                <a:solidFill>
                  <a:srgbClr val="3C3D44"/>
                </a:solidFill>
                <a:latin typeface="Verdana"/>
                <a:cs typeface="Verdana"/>
              </a:rPr>
              <a:t> </a:t>
            </a:r>
            <a:r>
              <a:rPr sz="1050" spc="25" dirty="0">
                <a:solidFill>
                  <a:srgbClr val="3C3D44"/>
                </a:solidFill>
                <a:latin typeface="Verdana"/>
                <a:cs typeface="Verdana"/>
              </a:rPr>
              <a:t>a</a:t>
            </a:r>
            <a:r>
              <a:rPr sz="1050" spc="35" dirty="0">
                <a:solidFill>
                  <a:srgbClr val="3C3D44"/>
                </a:solidFill>
                <a:latin typeface="Verdana"/>
                <a:cs typeface="Verdana"/>
              </a:rPr>
              <a:t>u</a:t>
            </a:r>
            <a:r>
              <a:rPr sz="1050" spc="-105" dirty="0">
                <a:solidFill>
                  <a:srgbClr val="3C3D44"/>
                </a:solidFill>
                <a:latin typeface="Verdana"/>
                <a:cs typeface="Verdana"/>
              </a:rPr>
              <a:t> </a:t>
            </a:r>
            <a:r>
              <a:rPr sz="1050" spc="-65" dirty="0">
                <a:solidFill>
                  <a:srgbClr val="3C3D44"/>
                </a:solidFill>
                <a:latin typeface="Verdana"/>
                <a:cs typeface="Verdana"/>
              </a:rPr>
              <a:t>l</a:t>
            </a:r>
            <a:r>
              <a:rPr sz="1050" spc="-80" dirty="0">
                <a:solidFill>
                  <a:srgbClr val="3C3D44"/>
                </a:solidFill>
                <a:latin typeface="Verdana"/>
                <a:cs typeface="Verdana"/>
              </a:rPr>
              <a:t>i</a:t>
            </a:r>
            <a:r>
              <a:rPr sz="1050" spc="15" dirty="0">
                <a:solidFill>
                  <a:srgbClr val="3C3D44"/>
                </a:solidFill>
                <a:latin typeface="Verdana"/>
                <a:cs typeface="Verdana"/>
              </a:rPr>
              <a:t>eu</a:t>
            </a:r>
            <a:r>
              <a:rPr sz="1050" spc="-105" dirty="0">
                <a:solidFill>
                  <a:srgbClr val="3C3D44"/>
                </a:solidFill>
                <a:latin typeface="Verdana"/>
                <a:cs typeface="Verdana"/>
              </a:rPr>
              <a:t> </a:t>
            </a:r>
            <a:r>
              <a:rPr sz="1050" spc="60" dirty="0">
                <a:solidFill>
                  <a:srgbClr val="3C3D44"/>
                </a:solidFill>
                <a:latin typeface="Verdana"/>
                <a:cs typeface="Verdana"/>
              </a:rPr>
              <a:t>de</a:t>
            </a:r>
            <a:r>
              <a:rPr sz="1050" spc="-75" dirty="0">
                <a:solidFill>
                  <a:srgbClr val="3C3D44"/>
                </a:solidFill>
                <a:latin typeface="Verdana"/>
                <a:cs typeface="Verdana"/>
              </a:rPr>
              <a:t> </a:t>
            </a:r>
            <a:r>
              <a:rPr sz="1050" spc="-60" dirty="0">
                <a:solidFill>
                  <a:srgbClr val="3C3D44"/>
                </a:solidFill>
                <a:latin typeface="Verdana"/>
                <a:cs typeface="Verdana"/>
              </a:rPr>
              <a:t>3  </a:t>
            </a:r>
            <a:r>
              <a:rPr sz="1050" spc="-15" dirty="0">
                <a:solidFill>
                  <a:srgbClr val="3C3D44"/>
                </a:solidFill>
                <a:latin typeface="Verdana"/>
                <a:cs typeface="Verdana"/>
              </a:rPr>
              <a:t>après</a:t>
            </a:r>
            <a:r>
              <a:rPr sz="1050" spc="-100" dirty="0">
                <a:solidFill>
                  <a:srgbClr val="3C3D44"/>
                </a:solidFill>
                <a:latin typeface="Verdana"/>
                <a:cs typeface="Verdana"/>
              </a:rPr>
              <a:t> </a:t>
            </a:r>
            <a:r>
              <a:rPr sz="1050" dirty="0">
                <a:solidFill>
                  <a:srgbClr val="3C3D44"/>
                </a:solidFill>
                <a:latin typeface="Verdana"/>
                <a:cs typeface="Verdana"/>
              </a:rPr>
              <a:t>une</a:t>
            </a:r>
            <a:r>
              <a:rPr sz="1050" spc="-80" dirty="0">
                <a:solidFill>
                  <a:srgbClr val="3C3D44"/>
                </a:solidFill>
                <a:latin typeface="Verdana"/>
                <a:cs typeface="Verdana"/>
              </a:rPr>
              <a:t> </a:t>
            </a:r>
            <a:r>
              <a:rPr sz="1050" spc="-25" dirty="0">
                <a:solidFill>
                  <a:srgbClr val="3C3D44"/>
                </a:solidFill>
                <a:latin typeface="Verdana"/>
                <a:cs typeface="Verdana"/>
              </a:rPr>
              <a:t>formation</a:t>
            </a:r>
            <a:r>
              <a:rPr sz="1050" spc="-130" dirty="0">
                <a:solidFill>
                  <a:srgbClr val="3C3D44"/>
                </a:solidFill>
                <a:latin typeface="Verdana"/>
                <a:cs typeface="Verdana"/>
              </a:rPr>
              <a:t> </a:t>
            </a:r>
            <a:r>
              <a:rPr sz="1050" spc="-25" dirty="0">
                <a:solidFill>
                  <a:srgbClr val="3C3D44"/>
                </a:solidFill>
                <a:latin typeface="Verdana"/>
                <a:cs typeface="Verdana"/>
              </a:rPr>
              <a:t>traditionnelle</a:t>
            </a:r>
            <a:endParaRPr sz="1050" dirty="0">
              <a:latin typeface="Verdana"/>
              <a:cs typeface="Verdana"/>
            </a:endParaRPr>
          </a:p>
          <a:p>
            <a:pPr marL="189230" indent="-172720">
              <a:buFont typeface="Arial MT"/>
              <a:buChar char="•"/>
              <a:tabLst>
                <a:tab pos="189865" algn="l"/>
              </a:tabLst>
            </a:pPr>
            <a:r>
              <a:rPr sz="1050" spc="-90" dirty="0">
                <a:solidFill>
                  <a:srgbClr val="3C3D44"/>
                </a:solidFill>
                <a:latin typeface="Verdana"/>
                <a:cs typeface="Verdana"/>
              </a:rPr>
              <a:t>1</a:t>
            </a:r>
            <a:r>
              <a:rPr sz="1050" spc="-85" dirty="0">
                <a:solidFill>
                  <a:srgbClr val="3C3D44"/>
                </a:solidFill>
                <a:latin typeface="Verdana"/>
                <a:cs typeface="Verdana"/>
              </a:rPr>
              <a:t>2</a:t>
            </a:r>
            <a:r>
              <a:rPr sz="1050" spc="-80" dirty="0">
                <a:solidFill>
                  <a:srgbClr val="3C3D44"/>
                </a:solidFill>
                <a:latin typeface="Verdana"/>
                <a:cs typeface="Verdana"/>
              </a:rPr>
              <a:t> </a:t>
            </a:r>
            <a:r>
              <a:rPr sz="1050" spc="55" dirty="0">
                <a:solidFill>
                  <a:srgbClr val="3C3D44"/>
                </a:solidFill>
                <a:latin typeface="Verdana"/>
                <a:cs typeface="Verdana"/>
              </a:rPr>
              <a:t>po</a:t>
            </a:r>
            <a:r>
              <a:rPr sz="1050" spc="-80" dirty="0">
                <a:solidFill>
                  <a:srgbClr val="3C3D44"/>
                </a:solidFill>
                <a:latin typeface="Verdana"/>
                <a:cs typeface="Verdana"/>
              </a:rPr>
              <a:t>i</a:t>
            </a:r>
            <a:r>
              <a:rPr sz="1050" spc="-25" dirty="0">
                <a:solidFill>
                  <a:srgbClr val="3C3D44"/>
                </a:solidFill>
                <a:latin typeface="Verdana"/>
                <a:cs typeface="Verdana"/>
              </a:rPr>
              <a:t>n</a:t>
            </a:r>
            <a:r>
              <a:rPr sz="1050" spc="-70" dirty="0">
                <a:solidFill>
                  <a:srgbClr val="3C3D44"/>
                </a:solidFill>
                <a:latin typeface="Verdana"/>
                <a:cs typeface="Verdana"/>
              </a:rPr>
              <a:t>t</a:t>
            </a:r>
            <a:r>
              <a:rPr sz="1050" spc="-140" dirty="0">
                <a:solidFill>
                  <a:srgbClr val="3C3D44"/>
                </a:solidFill>
                <a:latin typeface="Verdana"/>
                <a:cs typeface="Verdana"/>
              </a:rPr>
              <a:t>s</a:t>
            </a:r>
            <a:r>
              <a:rPr sz="1050" spc="-110" dirty="0">
                <a:solidFill>
                  <a:srgbClr val="3C3D44"/>
                </a:solidFill>
                <a:latin typeface="Verdana"/>
                <a:cs typeface="Verdana"/>
              </a:rPr>
              <a:t> </a:t>
            </a:r>
            <a:r>
              <a:rPr sz="1050" spc="20" dirty="0">
                <a:solidFill>
                  <a:srgbClr val="3C3D44"/>
                </a:solidFill>
                <a:latin typeface="Verdana"/>
                <a:cs typeface="Verdana"/>
              </a:rPr>
              <a:t>en</a:t>
            </a:r>
            <a:r>
              <a:rPr sz="1050" spc="-95" dirty="0">
                <a:solidFill>
                  <a:srgbClr val="3C3D44"/>
                </a:solidFill>
                <a:latin typeface="Verdana"/>
                <a:cs typeface="Verdana"/>
              </a:rPr>
              <a:t> </a:t>
            </a:r>
            <a:r>
              <a:rPr sz="1050" spc="-85" dirty="0">
                <a:solidFill>
                  <a:srgbClr val="3C3D44"/>
                </a:solidFill>
                <a:latin typeface="Verdana"/>
                <a:cs typeface="Verdana"/>
              </a:rPr>
              <a:t>1</a:t>
            </a:r>
            <a:r>
              <a:rPr sz="1050" spc="-80" dirty="0">
                <a:solidFill>
                  <a:srgbClr val="3C3D44"/>
                </a:solidFill>
                <a:latin typeface="Verdana"/>
                <a:cs typeface="Verdana"/>
              </a:rPr>
              <a:t> </a:t>
            </a:r>
            <a:r>
              <a:rPr sz="1050" spc="25" dirty="0">
                <a:solidFill>
                  <a:srgbClr val="3C3D44"/>
                </a:solidFill>
                <a:latin typeface="Verdana"/>
                <a:cs typeface="Verdana"/>
              </a:rPr>
              <a:t>a</a:t>
            </a:r>
            <a:r>
              <a:rPr sz="1050" spc="35" dirty="0">
                <a:solidFill>
                  <a:srgbClr val="3C3D44"/>
                </a:solidFill>
                <a:latin typeface="Verdana"/>
                <a:cs typeface="Verdana"/>
              </a:rPr>
              <a:t>n</a:t>
            </a:r>
            <a:r>
              <a:rPr sz="1050" spc="-95" dirty="0">
                <a:solidFill>
                  <a:srgbClr val="3C3D44"/>
                </a:solidFill>
                <a:latin typeface="Verdana"/>
                <a:cs typeface="Verdana"/>
              </a:rPr>
              <a:t> </a:t>
            </a:r>
            <a:r>
              <a:rPr sz="1050" dirty="0">
                <a:solidFill>
                  <a:srgbClr val="3C3D44"/>
                </a:solidFill>
                <a:latin typeface="Verdana"/>
                <a:cs typeface="Verdana"/>
              </a:rPr>
              <a:t>et</a:t>
            </a:r>
            <a:r>
              <a:rPr sz="1050" spc="-95" dirty="0">
                <a:solidFill>
                  <a:srgbClr val="3C3D44"/>
                </a:solidFill>
                <a:latin typeface="Verdana"/>
                <a:cs typeface="Verdana"/>
              </a:rPr>
              <a:t> </a:t>
            </a:r>
            <a:r>
              <a:rPr sz="1050" spc="60" dirty="0">
                <a:solidFill>
                  <a:srgbClr val="3C3D44"/>
                </a:solidFill>
                <a:latin typeface="Verdana"/>
                <a:cs typeface="Verdana"/>
              </a:rPr>
              <a:t>d</a:t>
            </a:r>
            <a:r>
              <a:rPr sz="1050" spc="10" dirty="0">
                <a:solidFill>
                  <a:srgbClr val="3C3D44"/>
                </a:solidFill>
                <a:latin typeface="Verdana"/>
                <a:cs typeface="Verdana"/>
              </a:rPr>
              <a:t>e</a:t>
            </a:r>
            <a:r>
              <a:rPr sz="1050" spc="25" dirty="0">
                <a:solidFill>
                  <a:srgbClr val="3C3D44"/>
                </a:solidFill>
                <a:latin typeface="Verdana"/>
                <a:cs typeface="Verdana"/>
              </a:rPr>
              <a:t>m</a:t>
            </a:r>
            <a:r>
              <a:rPr sz="1050" spc="-80" dirty="0">
                <a:solidFill>
                  <a:srgbClr val="3C3D44"/>
                </a:solidFill>
                <a:latin typeface="Verdana"/>
                <a:cs typeface="Verdana"/>
              </a:rPr>
              <a:t>i</a:t>
            </a:r>
            <a:r>
              <a:rPr sz="1050" spc="-90" dirty="0">
                <a:solidFill>
                  <a:srgbClr val="3C3D44"/>
                </a:solidFill>
                <a:latin typeface="Verdana"/>
                <a:cs typeface="Verdana"/>
              </a:rPr>
              <a:t> </a:t>
            </a:r>
            <a:r>
              <a:rPr sz="1050" spc="25" dirty="0">
                <a:solidFill>
                  <a:srgbClr val="3C3D44"/>
                </a:solidFill>
                <a:latin typeface="Verdana"/>
                <a:cs typeface="Verdana"/>
              </a:rPr>
              <a:t>a</a:t>
            </a:r>
            <a:r>
              <a:rPr sz="1050" spc="35" dirty="0">
                <a:solidFill>
                  <a:srgbClr val="3C3D44"/>
                </a:solidFill>
                <a:latin typeface="Verdana"/>
                <a:cs typeface="Verdana"/>
              </a:rPr>
              <a:t>u</a:t>
            </a:r>
            <a:r>
              <a:rPr sz="1050" spc="-105" dirty="0">
                <a:solidFill>
                  <a:srgbClr val="3C3D44"/>
                </a:solidFill>
                <a:latin typeface="Verdana"/>
                <a:cs typeface="Verdana"/>
              </a:rPr>
              <a:t> </a:t>
            </a:r>
            <a:r>
              <a:rPr sz="1050" spc="-65" dirty="0">
                <a:solidFill>
                  <a:srgbClr val="3C3D44"/>
                </a:solidFill>
                <a:latin typeface="Verdana"/>
                <a:cs typeface="Verdana"/>
              </a:rPr>
              <a:t>l</a:t>
            </a:r>
            <a:r>
              <a:rPr sz="1050" spc="-80" dirty="0">
                <a:solidFill>
                  <a:srgbClr val="3C3D44"/>
                </a:solidFill>
                <a:latin typeface="Verdana"/>
                <a:cs typeface="Verdana"/>
              </a:rPr>
              <a:t>i</a:t>
            </a:r>
            <a:r>
              <a:rPr sz="1050" spc="15" dirty="0">
                <a:solidFill>
                  <a:srgbClr val="3C3D44"/>
                </a:solidFill>
                <a:latin typeface="Verdana"/>
                <a:cs typeface="Verdana"/>
              </a:rPr>
              <a:t>eu</a:t>
            </a:r>
            <a:r>
              <a:rPr sz="1050" spc="-105" dirty="0">
                <a:solidFill>
                  <a:srgbClr val="3C3D44"/>
                </a:solidFill>
                <a:latin typeface="Verdana"/>
                <a:cs typeface="Verdana"/>
              </a:rPr>
              <a:t> </a:t>
            </a:r>
            <a:r>
              <a:rPr sz="1050" spc="60" dirty="0">
                <a:solidFill>
                  <a:srgbClr val="3C3D44"/>
                </a:solidFill>
                <a:latin typeface="Verdana"/>
                <a:cs typeface="Verdana"/>
              </a:rPr>
              <a:t>de</a:t>
            </a:r>
            <a:endParaRPr sz="1050" dirty="0">
              <a:latin typeface="Verdana"/>
              <a:cs typeface="Verdana"/>
            </a:endParaRPr>
          </a:p>
          <a:p>
            <a:pPr marL="173355" algn="ctr"/>
            <a:r>
              <a:rPr sz="1050" spc="-85" dirty="0">
                <a:solidFill>
                  <a:srgbClr val="3C3D44"/>
                </a:solidFill>
                <a:latin typeface="Verdana"/>
                <a:cs typeface="Verdana"/>
              </a:rPr>
              <a:t>2</a:t>
            </a:r>
            <a:r>
              <a:rPr sz="1050" spc="-80" dirty="0">
                <a:solidFill>
                  <a:srgbClr val="3C3D44"/>
                </a:solidFill>
                <a:latin typeface="Verdana"/>
                <a:cs typeface="Verdana"/>
              </a:rPr>
              <a:t> </a:t>
            </a:r>
            <a:r>
              <a:rPr sz="1050" spc="55" dirty="0">
                <a:solidFill>
                  <a:srgbClr val="3C3D44"/>
                </a:solidFill>
                <a:latin typeface="Verdana"/>
                <a:cs typeface="Verdana"/>
              </a:rPr>
              <a:t>e</a:t>
            </a:r>
            <a:r>
              <a:rPr sz="1050" spc="-25" dirty="0">
                <a:solidFill>
                  <a:srgbClr val="3C3D44"/>
                </a:solidFill>
                <a:latin typeface="Verdana"/>
                <a:cs typeface="Verdana"/>
              </a:rPr>
              <a:t>n</a:t>
            </a:r>
            <a:r>
              <a:rPr sz="1050" spc="-95" dirty="0">
                <a:solidFill>
                  <a:srgbClr val="3C3D44"/>
                </a:solidFill>
                <a:latin typeface="Verdana"/>
                <a:cs typeface="Verdana"/>
              </a:rPr>
              <a:t> </a:t>
            </a:r>
            <a:r>
              <a:rPr sz="1050" spc="45" dirty="0">
                <a:solidFill>
                  <a:srgbClr val="3C3D44"/>
                </a:solidFill>
                <a:latin typeface="Verdana"/>
                <a:cs typeface="Verdana"/>
              </a:rPr>
              <a:t>AA</a:t>
            </a:r>
            <a:r>
              <a:rPr sz="1050" spc="125" dirty="0">
                <a:solidFill>
                  <a:srgbClr val="3C3D44"/>
                </a:solidFill>
                <a:latin typeface="Verdana"/>
                <a:cs typeface="Verdana"/>
              </a:rPr>
              <a:t>C</a:t>
            </a:r>
            <a:endParaRPr sz="1050" dirty="0">
              <a:latin typeface="Verdana"/>
              <a:cs typeface="Verdana"/>
            </a:endParaRPr>
          </a:p>
        </p:txBody>
      </p:sp>
      <p:sp>
        <p:nvSpPr>
          <p:cNvPr id="12" name="object 12"/>
          <p:cNvSpPr txBox="1"/>
          <p:nvPr/>
        </p:nvSpPr>
        <p:spPr>
          <a:xfrm>
            <a:off x="2058923" y="2429256"/>
            <a:ext cx="3473450" cy="284693"/>
          </a:xfrm>
          <a:prstGeom prst="rect">
            <a:avLst/>
          </a:prstGeom>
          <a:solidFill>
            <a:srgbClr val="F5F4ED"/>
          </a:solidFill>
        </p:spPr>
        <p:txBody>
          <a:bodyPr vert="horz" wrap="square" lIns="0" tIns="38100" rIns="0" bIns="0" rtlCol="0">
            <a:spAutoFit/>
          </a:bodyPr>
          <a:lstStyle/>
          <a:p>
            <a:pPr marL="90805">
              <a:spcBef>
                <a:spcPts val="300"/>
              </a:spcBef>
            </a:pPr>
            <a:r>
              <a:rPr sz="1600" b="1" spc="-185" dirty="0">
                <a:solidFill>
                  <a:srgbClr val="3C3D44"/>
                </a:solidFill>
                <a:latin typeface="Tahoma"/>
                <a:cs typeface="Tahoma"/>
              </a:rPr>
              <a:t>LE</a:t>
            </a:r>
            <a:r>
              <a:rPr sz="1600" b="1" spc="-15" dirty="0">
                <a:solidFill>
                  <a:srgbClr val="3C3D44"/>
                </a:solidFill>
                <a:latin typeface="Tahoma"/>
                <a:cs typeface="Tahoma"/>
              </a:rPr>
              <a:t> </a:t>
            </a:r>
            <a:r>
              <a:rPr sz="1600" b="1" spc="-170" dirty="0">
                <a:solidFill>
                  <a:srgbClr val="3C3D44"/>
                </a:solidFill>
                <a:latin typeface="Tahoma"/>
                <a:cs typeface="Tahoma"/>
              </a:rPr>
              <a:t>P</a:t>
            </a:r>
            <a:r>
              <a:rPr sz="1600" b="1" spc="-30" dirty="0">
                <a:solidFill>
                  <a:srgbClr val="3C3D44"/>
                </a:solidFill>
                <a:latin typeface="Tahoma"/>
                <a:cs typeface="Tahoma"/>
              </a:rPr>
              <a:t>ROGR</a:t>
            </a:r>
            <a:r>
              <a:rPr sz="1600" b="1" spc="-35" dirty="0">
                <a:solidFill>
                  <a:srgbClr val="3C3D44"/>
                </a:solidFill>
                <a:latin typeface="Tahoma"/>
                <a:cs typeface="Tahoma"/>
              </a:rPr>
              <a:t>A</a:t>
            </a:r>
            <a:r>
              <a:rPr sz="1600" b="1" spc="-45" dirty="0">
                <a:solidFill>
                  <a:srgbClr val="3C3D44"/>
                </a:solidFill>
                <a:latin typeface="Tahoma"/>
                <a:cs typeface="Tahoma"/>
              </a:rPr>
              <a:t>MME</a:t>
            </a:r>
            <a:endParaRPr sz="1600">
              <a:latin typeface="Tahoma"/>
              <a:cs typeface="Tahoma"/>
            </a:endParaRPr>
          </a:p>
        </p:txBody>
      </p:sp>
      <p:sp>
        <p:nvSpPr>
          <p:cNvPr id="13" name="object 13"/>
          <p:cNvSpPr txBox="1"/>
          <p:nvPr/>
        </p:nvSpPr>
        <p:spPr>
          <a:xfrm>
            <a:off x="1988819" y="4625341"/>
            <a:ext cx="5097780" cy="1388201"/>
          </a:xfrm>
          <a:prstGeom prst="rect">
            <a:avLst/>
          </a:prstGeom>
          <a:solidFill>
            <a:srgbClr val="F5F4ED"/>
          </a:solidFill>
          <a:ln w="3175">
            <a:solidFill>
              <a:srgbClr val="3C3D44"/>
            </a:solidFill>
          </a:ln>
        </p:spPr>
        <p:txBody>
          <a:bodyPr vert="horz" wrap="square" lIns="0" tIns="3175" rIns="0" bIns="0" rtlCol="0">
            <a:spAutoFit/>
          </a:bodyPr>
          <a:lstStyle/>
          <a:p>
            <a:pPr>
              <a:spcBef>
                <a:spcPts val="25"/>
              </a:spcBef>
            </a:pPr>
            <a:endParaRPr sz="1000">
              <a:latin typeface="Times New Roman"/>
              <a:cs typeface="Times New Roman"/>
            </a:endParaRPr>
          </a:p>
          <a:p>
            <a:pPr marL="377825" indent="-287020">
              <a:spcBef>
                <a:spcPts val="5"/>
              </a:spcBef>
              <a:buChar char="-"/>
              <a:tabLst>
                <a:tab pos="377825" algn="l"/>
                <a:tab pos="378460" algn="l"/>
              </a:tabLst>
            </a:pPr>
            <a:r>
              <a:rPr sz="1000" spc="20" dirty="0">
                <a:solidFill>
                  <a:srgbClr val="3C3D44"/>
                </a:solidFill>
                <a:latin typeface="Verdana"/>
                <a:cs typeface="Verdana"/>
              </a:rPr>
              <a:t>A</a:t>
            </a:r>
            <a:r>
              <a:rPr sz="1000" spc="-5" dirty="0">
                <a:solidFill>
                  <a:srgbClr val="3C3D44"/>
                </a:solidFill>
                <a:latin typeface="Verdana"/>
                <a:cs typeface="Verdana"/>
              </a:rPr>
              <a:t>vo</a:t>
            </a:r>
            <a:r>
              <a:rPr sz="1000" spc="-75" dirty="0">
                <a:solidFill>
                  <a:srgbClr val="3C3D44"/>
                </a:solidFill>
                <a:latin typeface="Verdana"/>
                <a:cs typeface="Verdana"/>
              </a:rPr>
              <a:t>i</a:t>
            </a:r>
            <a:r>
              <a:rPr sz="1000" spc="-130" dirty="0">
                <a:solidFill>
                  <a:srgbClr val="3C3D44"/>
                </a:solidFill>
                <a:latin typeface="Verdana"/>
                <a:cs typeface="Verdana"/>
              </a:rPr>
              <a:t>r</a:t>
            </a:r>
            <a:r>
              <a:rPr sz="1000" spc="-55" dirty="0">
                <a:solidFill>
                  <a:srgbClr val="3C3D44"/>
                </a:solidFill>
                <a:latin typeface="Verdana"/>
                <a:cs typeface="Verdana"/>
              </a:rPr>
              <a:t> </a:t>
            </a:r>
            <a:r>
              <a:rPr sz="1000" b="1" spc="-20" dirty="0">
                <a:solidFill>
                  <a:srgbClr val="3C3D44"/>
                </a:solidFill>
                <a:latin typeface="Tahoma"/>
                <a:cs typeface="Tahoma"/>
              </a:rPr>
              <a:t>obten</a:t>
            </a:r>
            <a:r>
              <a:rPr sz="1000" b="1" spc="-45" dirty="0">
                <a:solidFill>
                  <a:srgbClr val="3C3D44"/>
                </a:solidFill>
                <a:latin typeface="Tahoma"/>
                <a:cs typeface="Tahoma"/>
              </a:rPr>
              <a:t>u</a:t>
            </a:r>
            <a:r>
              <a:rPr sz="1000" b="1" spc="-15" dirty="0">
                <a:solidFill>
                  <a:srgbClr val="3C3D44"/>
                </a:solidFill>
                <a:latin typeface="Tahoma"/>
                <a:cs typeface="Tahoma"/>
              </a:rPr>
              <a:t> </a:t>
            </a:r>
            <a:r>
              <a:rPr sz="1000" b="1" spc="-10" dirty="0">
                <a:solidFill>
                  <a:srgbClr val="3C3D44"/>
                </a:solidFill>
                <a:latin typeface="Tahoma"/>
                <a:cs typeface="Tahoma"/>
              </a:rPr>
              <a:t>le</a:t>
            </a:r>
            <a:r>
              <a:rPr sz="1000" b="1" spc="-20" dirty="0">
                <a:solidFill>
                  <a:srgbClr val="3C3D44"/>
                </a:solidFill>
                <a:latin typeface="Tahoma"/>
                <a:cs typeface="Tahoma"/>
              </a:rPr>
              <a:t> </a:t>
            </a:r>
            <a:r>
              <a:rPr sz="1000" b="1" spc="-25" dirty="0">
                <a:solidFill>
                  <a:srgbClr val="3C3D44"/>
                </a:solidFill>
                <a:latin typeface="Tahoma"/>
                <a:cs typeface="Tahoma"/>
              </a:rPr>
              <a:t>pe</a:t>
            </a:r>
            <a:r>
              <a:rPr sz="1000" b="1" spc="-10" dirty="0">
                <a:solidFill>
                  <a:srgbClr val="3C3D44"/>
                </a:solidFill>
                <a:latin typeface="Tahoma"/>
                <a:cs typeface="Tahoma"/>
              </a:rPr>
              <a:t>r</a:t>
            </a:r>
            <a:r>
              <a:rPr sz="1000" b="1" spc="-55" dirty="0">
                <a:solidFill>
                  <a:srgbClr val="3C3D44"/>
                </a:solidFill>
                <a:latin typeface="Tahoma"/>
                <a:cs typeface="Tahoma"/>
              </a:rPr>
              <a:t>mis</a:t>
            </a:r>
            <a:r>
              <a:rPr sz="1000" b="1" spc="-10" dirty="0">
                <a:solidFill>
                  <a:srgbClr val="3C3D44"/>
                </a:solidFill>
                <a:latin typeface="Tahoma"/>
                <a:cs typeface="Tahoma"/>
              </a:rPr>
              <a:t> </a:t>
            </a:r>
            <a:r>
              <a:rPr sz="1000" b="1" spc="40" dirty="0">
                <a:solidFill>
                  <a:srgbClr val="3C3D44"/>
                </a:solidFill>
                <a:latin typeface="Tahoma"/>
                <a:cs typeface="Tahoma"/>
              </a:rPr>
              <a:t>A</a:t>
            </a:r>
            <a:r>
              <a:rPr sz="1000" b="1" spc="-80" dirty="0">
                <a:solidFill>
                  <a:srgbClr val="3C3D44"/>
                </a:solidFill>
                <a:latin typeface="Tahoma"/>
                <a:cs typeface="Tahoma"/>
              </a:rPr>
              <a:t>UT</a:t>
            </a:r>
            <a:r>
              <a:rPr sz="1000" b="1" spc="-85" dirty="0">
                <a:solidFill>
                  <a:srgbClr val="3C3D44"/>
                </a:solidFill>
                <a:latin typeface="Tahoma"/>
                <a:cs typeface="Tahoma"/>
              </a:rPr>
              <a:t>O</a:t>
            </a:r>
            <a:r>
              <a:rPr sz="1000" b="1" dirty="0">
                <a:solidFill>
                  <a:srgbClr val="3C3D44"/>
                </a:solidFill>
                <a:latin typeface="Tahoma"/>
                <a:cs typeface="Tahoma"/>
              </a:rPr>
              <a:t> </a:t>
            </a:r>
            <a:r>
              <a:rPr sz="1000" spc="40" dirty="0">
                <a:solidFill>
                  <a:srgbClr val="3C3D44"/>
                </a:solidFill>
                <a:latin typeface="Verdana"/>
                <a:cs typeface="Verdana"/>
              </a:rPr>
              <a:t>o</a:t>
            </a:r>
            <a:r>
              <a:rPr sz="1000" spc="-30" dirty="0">
                <a:solidFill>
                  <a:srgbClr val="3C3D44"/>
                </a:solidFill>
                <a:latin typeface="Verdana"/>
                <a:cs typeface="Verdana"/>
              </a:rPr>
              <a:t>u</a:t>
            </a:r>
            <a:r>
              <a:rPr sz="1000" spc="-70" dirty="0">
                <a:solidFill>
                  <a:srgbClr val="3C3D44"/>
                </a:solidFill>
                <a:latin typeface="Verdana"/>
                <a:cs typeface="Verdana"/>
              </a:rPr>
              <a:t> </a:t>
            </a:r>
            <a:r>
              <a:rPr sz="1000" b="1" dirty="0">
                <a:solidFill>
                  <a:srgbClr val="3C3D44"/>
                </a:solidFill>
                <a:latin typeface="Tahoma"/>
                <a:cs typeface="Tahoma"/>
              </a:rPr>
              <a:t>M</a:t>
            </a:r>
            <a:r>
              <a:rPr sz="1000" b="1" spc="65" dirty="0">
                <a:solidFill>
                  <a:srgbClr val="3C3D44"/>
                </a:solidFill>
                <a:latin typeface="Tahoma"/>
                <a:cs typeface="Tahoma"/>
              </a:rPr>
              <a:t>O</a:t>
            </a:r>
            <a:r>
              <a:rPr sz="1000" b="1" spc="-65" dirty="0">
                <a:solidFill>
                  <a:srgbClr val="3C3D44"/>
                </a:solidFill>
                <a:latin typeface="Tahoma"/>
                <a:cs typeface="Tahoma"/>
              </a:rPr>
              <a:t>TO</a:t>
            </a:r>
            <a:r>
              <a:rPr sz="1000" b="1" spc="-10" dirty="0">
                <a:solidFill>
                  <a:srgbClr val="3C3D44"/>
                </a:solidFill>
                <a:latin typeface="Tahoma"/>
                <a:cs typeface="Tahoma"/>
              </a:rPr>
              <a:t> </a:t>
            </a:r>
            <a:r>
              <a:rPr sz="1000" spc="50" dirty="0">
                <a:solidFill>
                  <a:srgbClr val="3C3D44"/>
                </a:solidFill>
                <a:latin typeface="Verdana"/>
                <a:cs typeface="Verdana"/>
              </a:rPr>
              <a:t>de</a:t>
            </a:r>
            <a:r>
              <a:rPr sz="1000" spc="60" dirty="0">
                <a:solidFill>
                  <a:srgbClr val="3C3D44"/>
                </a:solidFill>
                <a:latin typeface="Verdana"/>
                <a:cs typeface="Verdana"/>
              </a:rPr>
              <a:t>p</a:t>
            </a:r>
            <a:r>
              <a:rPr sz="1000" spc="-40" dirty="0">
                <a:solidFill>
                  <a:srgbClr val="3C3D44"/>
                </a:solidFill>
                <a:latin typeface="Verdana"/>
                <a:cs typeface="Verdana"/>
              </a:rPr>
              <a:t>u</a:t>
            </a:r>
            <a:r>
              <a:rPr sz="1000" spc="-75" dirty="0">
                <a:solidFill>
                  <a:srgbClr val="3C3D44"/>
                </a:solidFill>
                <a:latin typeface="Verdana"/>
                <a:cs typeface="Verdana"/>
              </a:rPr>
              <a:t>i</a:t>
            </a:r>
            <a:r>
              <a:rPr sz="1000" spc="-135" dirty="0">
                <a:solidFill>
                  <a:srgbClr val="3C3D44"/>
                </a:solidFill>
                <a:latin typeface="Verdana"/>
                <a:cs typeface="Verdana"/>
              </a:rPr>
              <a:t>s</a:t>
            </a:r>
            <a:r>
              <a:rPr sz="1000" spc="-65" dirty="0">
                <a:solidFill>
                  <a:srgbClr val="3C3D44"/>
                </a:solidFill>
                <a:latin typeface="Verdana"/>
                <a:cs typeface="Verdana"/>
              </a:rPr>
              <a:t> </a:t>
            </a:r>
            <a:r>
              <a:rPr sz="1000" b="1" spc="-80" dirty="0">
                <a:solidFill>
                  <a:srgbClr val="3C3D44"/>
                </a:solidFill>
                <a:latin typeface="Tahoma"/>
                <a:cs typeface="Tahoma"/>
              </a:rPr>
              <a:t>6</a:t>
            </a:r>
            <a:r>
              <a:rPr sz="1000" b="1" spc="-15" dirty="0">
                <a:solidFill>
                  <a:srgbClr val="3C3D44"/>
                </a:solidFill>
                <a:latin typeface="Tahoma"/>
                <a:cs typeface="Tahoma"/>
              </a:rPr>
              <a:t> </a:t>
            </a:r>
            <a:r>
              <a:rPr sz="1000" b="1" spc="55" dirty="0">
                <a:solidFill>
                  <a:srgbClr val="3C3D44"/>
                </a:solidFill>
                <a:latin typeface="Tahoma"/>
                <a:cs typeface="Tahoma"/>
              </a:rPr>
              <a:t>à</a:t>
            </a:r>
            <a:r>
              <a:rPr sz="1000" b="1" spc="-15" dirty="0">
                <a:solidFill>
                  <a:srgbClr val="3C3D44"/>
                </a:solidFill>
                <a:latin typeface="Tahoma"/>
                <a:cs typeface="Tahoma"/>
              </a:rPr>
              <a:t> </a:t>
            </a:r>
            <a:r>
              <a:rPr sz="1000" b="1" spc="-90" dirty="0">
                <a:solidFill>
                  <a:srgbClr val="3C3D44"/>
                </a:solidFill>
                <a:latin typeface="Tahoma"/>
                <a:cs typeface="Tahoma"/>
              </a:rPr>
              <a:t>1</a:t>
            </a:r>
            <a:r>
              <a:rPr sz="1000" b="1" spc="-80" dirty="0">
                <a:solidFill>
                  <a:srgbClr val="3C3D44"/>
                </a:solidFill>
                <a:latin typeface="Tahoma"/>
                <a:cs typeface="Tahoma"/>
              </a:rPr>
              <a:t>2</a:t>
            </a:r>
            <a:r>
              <a:rPr sz="1000" b="1" spc="-5" dirty="0">
                <a:solidFill>
                  <a:srgbClr val="3C3D44"/>
                </a:solidFill>
                <a:latin typeface="Tahoma"/>
                <a:cs typeface="Tahoma"/>
              </a:rPr>
              <a:t> </a:t>
            </a:r>
            <a:r>
              <a:rPr sz="1000" b="1" spc="-35" dirty="0">
                <a:solidFill>
                  <a:srgbClr val="3C3D44"/>
                </a:solidFill>
                <a:latin typeface="Tahoma"/>
                <a:cs typeface="Tahoma"/>
              </a:rPr>
              <a:t>mois</a:t>
            </a:r>
            <a:endParaRPr sz="1000">
              <a:latin typeface="Tahoma"/>
              <a:cs typeface="Tahoma"/>
            </a:endParaRPr>
          </a:p>
          <a:p>
            <a:pPr marL="377825" marR="447040" indent="-287020">
              <a:buChar char="-"/>
              <a:tabLst>
                <a:tab pos="377825" algn="l"/>
                <a:tab pos="378460" algn="l"/>
              </a:tabLst>
            </a:pPr>
            <a:r>
              <a:rPr sz="1000" spc="-15" dirty="0">
                <a:solidFill>
                  <a:srgbClr val="3C3D44"/>
                </a:solidFill>
                <a:latin typeface="Verdana"/>
                <a:cs typeface="Verdana"/>
              </a:rPr>
              <a:t>le</a:t>
            </a:r>
            <a:r>
              <a:rPr sz="1000" spc="-75" dirty="0">
                <a:solidFill>
                  <a:srgbClr val="3C3D44"/>
                </a:solidFill>
                <a:latin typeface="Verdana"/>
                <a:cs typeface="Verdana"/>
              </a:rPr>
              <a:t> </a:t>
            </a:r>
            <a:r>
              <a:rPr sz="1000" spc="10" dirty="0">
                <a:solidFill>
                  <a:srgbClr val="3C3D44"/>
                </a:solidFill>
                <a:latin typeface="Verdana"/>
                <a:cs typeface="Verdana"/>
              </a:rPr>
              <a:t>conducteur</a:t>
            </a:r>
            <a:r>
              <a:rPr sz="1000" spc="-50" dirty="0">
                <a:solidFill>
                  <a:srgbClr val="3C3D44"/>
                </a:solidFill>
                <a:latin typeface="Verdana"/>
                <a:cs typeface="Verdana"/>
              </a:rPr>
              <a:t> </a:t>
            </a:r>
            <a:r>
              <a:rPr sz="1000" spc="10" dirty="0">
                <a:solidFill>
                  <a:srgbClr val="3C3D44"/>
                </a:solidFill>
                <a:latin typeface="Verdana"/>
                <a:cs typeface="Verdana"/>
              </a:rPr>
              <a:t>ne</a:t>
            </a:r>
            <a:r>
              <a:rPr sz="1000" spc="-75" dirty="0">
                <a:solidFill>
                  <a:srgbClr val="3C3D44"/>
                </a:solidFill>
                <a:latin typeface="Verdana"/>
                <a:cs typeface="Verdana"/>
              </a:rPr>
              <a:t> </a:t>
            </a:r>
            <a:r>
              <a:rPr sz="1000" spc="-15" dirty="0">
                <a:solidFill>
                  <a:srgbClr val="3C3D44"/>
                </a:solidFill>
                <a:latin typeface="Verdana"/>
                <a:cs typeface="Verdana"/>
              </a:rPr>
              <a:t>doit</a:t>
            </a:r>
            <a:r>
              <a:rPr sz="1000" spc="-75" dirty="0">
                <a:solidFill>
                  <a:srgbClr val="3C3D44"/>
                </a:solidFill>
                <a:latin typeface="Verdana"/>
                <a:cs typeface="Verdana"/>
              </a:rPr>
              <a:t> </a:t>
            </a:r>
            <a:r>
              <a:rPr sz="1000" spc="-30" dirty="0">
                <a:solidFill>
                  <a:srgbClr val="3C3D44"/>
                </a:solidFill>
                <a:latin typeface="Verdana"/>
                <a:cs typeface="Verdana"/>
              </a:rPr>
              <a:t>avoir</a:t>
            </a:r>
            <a:r>
              <a:rPr sz="1000" spc="-75" dirty="0">
                <a:solidFill>
                  <a:srgbClr val="3C3D44"/>
                </a:solidFill>
                <a:latin typeface="Verdana"/>
                <a:cs typeface="Verdana"/>
              </a:rPr>
              <a:t> </a:t>
            </a:r>
            <a:r>
              <a:rPr sz="1000" spc="-25" dirty="0">
                <a:solidFill>
                  <a:srgbClr val="3C3D44"/>
                </a:solidFill>
                <a:latin typeface="Verdana"/>
                <a:cs typeface="Verdana"/>
              </a:rPr>
              <a:t>commis</a:t>
            </a:r>
            <a:r>
              <a:rPr sz="1000" spc="-65" dirty="0">
                <a:solidFill>
                  <a:srgbClr val="3C3D44"/>
                </a:solidFill>
                <a:latin typeface="Verdana"/>
                <a:cs typeface="Verdana"/>
              </a:rPr>
              <a:t> </a:t>
            </a:r>
            <a:r>
              <a:rPr sz="1000" spc="25" dirty="0">
                <a:solidFill>
                  <a:srgbClr val="3C3D44"/>
                </a:solidFill>
                <a:latin typeface="Verdana"/>
                <a:cs typeface="Verdana"/>
              </a:rPr>
              <a:t>aucune</a:t>
            </a:r>
            <a:r>
              <a:rPr sz="1000" spc="-50" dirty="0">
                <a:solidFill>
                  <a:srgbClr val="3C3D44"/>
                </a:solidFill>
                <a:latin typeface="Verdana"/>
                <a:cs typeface="Verdana"/>
              </a:rPr>
              <a:t> </a:t>
            </a:r>
            <a:r>
              <a:rPr sz="1000" spc="-20" dirty="0">
                <a:solidFill>
                  <a:srgbClr val="3C3D44"/>
                </a:solidFill>
                <a:latin typeface="Verdana"/>
                <a:cs typeface="Verdana"/>
              </a:rPr>
              <a:t>infraction</a:t>
            </a:r>
            <a:r>
              <a:rPr sz="1000" spc="-50" dirty="0">
                <a:solidFill>
                  <a:srgbClr val="3C3D44"/>
                </a:solidFill>
                <a:latin typeface="Verdana"/>
                <a:cs typeface="Verdana"/>
              </a:rPr>
              <a:t> </a:t>
            </a:r>
            <a:r>
              <a:rPr sz="1000" spc="5" dirty="0">
                <a:solidFill>
                  <a:srgbClr val="3C3D44"/>
                </a:solidFill>
                <a:latin typeface="Verdana"/>
                <a:cs typeface="Verdana"/>
              </a:rPr>
              <a:t>donnant</a:t>
            </a:r>
            <a:r>
              <a:rPr sz="1000" spc="-65" dirty="0">
                <a:solidFill>
                  <a:srgbClr val="3C3D44"/>
                </a:solidFill>
                <a:latin typeface="Verdana"/>
                <a:cs typeface="Verdana"/>
              </a:rPr>
              <a:t> </a:t>
            </a:r>
            <a:r>
              <a:rPr sz="1000" spc="-35" dirty="0">
                <a:solidFill>
                  <a:srgbClr val="3C3D44"/>
                </a:solidFill>
                <a:latin typeface="Verdana"/>
                <a:cs typeface="Verdana"/>
              </a:rPr>
              <a:t>lieu</a:t>
            </a:r>
            <a:r>
              <a:rPr sz="1000" spc="-65" dirty="0">
                <a:solidFill>
                  <a:srgbClr val="3C3D44"/>
                </a:solidFill>
                <a:latin typeface="Verdana"/>
                <a:cs typeface="Verdana"/>
              </a:rPr>
              <a:t> </a:t>
            </a:r>
            <a:r>
              <a:rPr sz="1000" spc="75" dirty="0">
                <a:solidFill>
                  <a:srgbClr val="3C3D44"/>
                </a:solidFill>
                <a:latin typeface="Verdana"/>
                <a:cs typeface="Verdana"/>
              </a:rPr>
              <a:t>à </a:t>
            </a:r>
            <a:r>
              <a:rPr sz="1000" spc="-335" dirty="0">
                <a:solidFill>
                  <a:srgbClr val="3C3D44"/>
                </a:solidFill>
                <a:latin typeface="Verdana"/>
                <a:cs typeface="Verdana"/>
              </a:rPr>
              <a:t> </a:t>
            </a:r>
            <a:r>
              <a:rPr sz="1000" spc="-45" dirty="0">
                <a:solidFill>
                  <a:srgbClr val="3C3D44"/>
                </a:solidFill>
                <a:latin typeface="Verdana"/>
                <a:cs typeface="Verdana"/>
              </a:rPr>
              <a:t>retrait</a:t>
            </a:r>
            <a:r>
              <a:rPr sz="1000" spc="-100" dirty="0">
                <a:solidFill>
                  <a:srgbClr val="3C3D44"/>
                </a:solidFill>
                <a:latin typeface="Verdana"/>
                <a:cs typeface="Verdana"/>
              </a:rPr>
              <a:t> </a:t>
            </a:r>
            <a:r>
              <a:rPr sz="1000" spc="50" dirty="0">
                <a:solidFill>
                  <a:srgbClr val="3C3D44"/>
                </a:solidFill>
                <a:latin typeface="Verdana"/>
                <a:cs typeface="Verdana"/>
              </a:rPr>
              <a:t>de</a:t>
            </a:r>
            <a:r>
              <a:rPr sz="1000" spc="-65" dirty="0">
                <a:solidFill>
                  <a:srgbClr val="3C3D44"/>
                </a:solidFill>
                <a:latin typeface="Verdana"/>
                <a:cs typeface="Verdana"/>
              </a:rPr>
              <a:t> </a:t>
            </a:r>
            <a:r>
              <a:rPr sz="1000" spc="-35" dirty="0">
                <a:solidFill>
                  <a:srgbClr val="3C3D44"/>
                </a:solidFill>
                <a:latin typeface="Verdana"/>
                <a:cs typeface="Verdana"/>
              </a:rPr>
              <a:t>points</a:t>
            </a:r>
            <a:endParaRPr sz="1000">
              <a:latin typeface="Verdana"/>
              <a:cs typeface="Verdana"/>
            </a:endParaRPr>
          </a:p>
          <a:p>
            <a:pPr marL="377825" indent="-287020">
              <a:buChar char="-"/>
              <a:tabLst>
                <a:tab pos="377825" algn="l"/>
                <a:tab pos="378460" algn="l"/>
              </a:tabLst>
            </a:pPr>
            <a:r>
              <a:rPr sz="1000" spc="-20" dirty="0">
                <a:solidFill>
                  <a:srgbClr val="3C3D44"/>
                </a:solidFill>
                <a:latin typeface="Verdana"/>
                <a:cs typeface="Verdana"/>
              </a:rPr>
              <a:t>attestation</a:t>
            </a:r>
            <a:r>
              <a:rPr sz="1000" spc="-110" dirty="0">
                <a:solidFill>
                  <a:srgbClr val="3C3D44"/>
                </a:solidFill>
                <a:latin typeface="Verdana"/>
                <a:cs typeface="Verdana"/>
              </a:rPr>
              <a:t> </a:t>
            </a:r>
            <a:r>
              <a:rPr sz="1000" spc="50" dirty="0">
                <a:solidFill>
                  <a:srgbClr val="3C3D44"/>
                </a:solidFill>
                <a:latin typeface="Verdana"/>
                <a:cs typeface="Verdana"/>
              </a:rPr>
              <a:t>de</a:t>
            </a:r>
            <a:r>
              <a:rPr sz="1000" spc="-65" dirty="0">
                <a:solidFill>
                  <a:srgbClr val="3C3D44"/>
                </a:solidFill>
                <a:latin typeface="Verdana"/>
                <a:cs typeface="Verdana"/>
              </a:rPr>
              <a:t> </a:t>
            </a:r>
            <a:r>
              <a:rPr sz="1000" spc="-75" dirty="0">
                <a:solidFill>
                  <a:srgbClr val="3C3D44"/>
                </a:solidFill>
                <a:latin typeface="Verdana"/>
                <a:cs typeface="Verdana"/>
              </a:rPr>
              <a:t>suivi</a:t>
            </a:r>
            <a:r>
              <a:rPr sz="1000" spc="-70" dirty="0">
                <a:solidFill>
                  <a:srgbClr val="3C3D44"/>
                </a:solidFill>
                <a:latin typeface="Verdana"/>
                <a:cs typeface="Verdana"/>
              </a:rPr>
              <a:t> </a:t>
            </a:r>
            <a:r>
              <a:rPr sz="1000" spc="50" dirty="0">
                <a:solidFill>
                  <a:srgbClr val="3C3D44"/>
                </a:solidFill>
                <a:latin typeface="Verdana"/>
                <a:cs typeface="Verdana"/>
              </a:rPr>
              <a:t>de</a:t>
            </a:r>
            <a:r>
              <a:rPr sz="1000" spc="-80" dirty="0">
                <a:solidFill>
                  <a:srgbClr val="3C3D44"/>
                </a:solidFill>
                <a:latin typeface="Verdana"/>
                <a:cs typeface="Verdana"/>
              </a:rPr>
              <a:t> </a:t>
            </a:r>
            <a:r>
              <a:rPr sz="1000" spc="25" dirty="0">
                <a:solidFill>
                  <a:srgbClr val="3C3D44"/>
                </a:solidFill>
                <a:latin typeface="Verdana"/>
                <a:cs typeface="Verdana"/>
              </a:rPr>
              <a:t>cette</a:t>
            </a:r>
            <a:r>
              <a:rPr sz="1000" spc="-70" dirty="0">
                <a:solidFill>
                  <a:srgbClr val="3C3D44"/>
                </a:solidFill>
                <a:latin typeface="Verdana"/>
                <a:cs typeface="Verdana"/>
              </a:rPr>
              <a:t> </a:t>
            </a:r>
            <a:r>
              <a:rPr sz="1000" b="1" spc="-45" dirty="0">
                <a:solidFill>
                  <a:srgbClr val="3C3D44"/>
                </a:solidFill>
                <a:latin typeface="Tahoma"/>
                <a:cs typeface="Tahoma"/>
              </a:rPr>
              <a:t>formation</a:t>
            </a:r>
            <a:r>
              <a:rPr sz="1000" b="1" spc="-10" dirty="0">
                <a:solidFill>
                  <a:srgbClr val="3C3D44"/>
                </a:solidFill>
                <a:latin typeface="Tahoma"/>
                <a:cs typeface="Tahoma"/>
              </a:rPr>
              <a:t> complémentaire</a:t>
            </a:r>
            <a:endParaRPr sz="1000">
              <a:latin typeface="Tahoma"/>
              <a:cs typeface="Tahoma"/>
            </a:endParaRPr>
          </a:p>
          <a:p>
            <a:pPr marL="377825" marR="212090" indent="-287020">
              <a:buChar char="-"/>
              <a:tabLst>
                <a:tab pos="377825" algn="l"/>
                <a:tab pos="378460" algn="l"/>
              </a:tabLst>
            </a:pPr>
            <a:r>
              <a:rPr sz="1000" spc="20" dirty="0">
                <a:solidFill>
                  <a:srgbClr val="3C3D44"/>
                </a:solidFill>
                <a:latin typeface="Verdana"/>
                <a:cs typeface="Verdana"/>
              </a:rPr>
              <a:t>Cette</a:t>
            </a:r>
            <a:r>
              <a:rPr sz="1000" spc="-90" dirty="0">
                <a:solidFill>
                  <a:srgbClr val="3C3D44"/>
                </a:solidFill>
                <a:latin typeface="Verdana"/>
                <a:cs typeface="Verdana"/>
              </a:rPr>
              <a:t> </a:t>
            </a:r>
            <a:r>
              <a:rPr sz="1000" spc="-35" dirty="0">
                <a:solidFill>
                  <a:srgbClr val="3C3D44"/>
                </a:solidFill>
                <a:latin typeface="Verdana"/>
                <a:cs typeface="Verdana"/>
              </a:rPr>
              <a:t>f</a:t>
            </a:r>
            <a:r>
              <a:rPr sz="1000" b="1" spc="-35" dirty="0">
                <a:solidFill>
                  <a:srgbClr val="3C3D44"/>
                </a:solidFill>
                <a:latin typeface="Tahoma"/>
                <a:cs typeface="Tahoma"/>
              </a:rPr>
              <a:t>ormation</a:t>
            </a:r>
            <a:r>
              <a:rPr sz="1000" b="1" spc="25" dirty="0">
                <a:solidFill>
                  <a:srgbClr val="3C3D44"/>
                </a:solidFill>
                <a:latin typeface="Tahoma"/>
                <a:cs typeface="Tahoma"/>
              </a:rPr>
              <a:t> </a:t>
            </a:r>
            <a:r>
              <a:rPr sz="1000" spc="-50" dirty="0">
                <a:solidFill>
                  <a:srgbClr val="3C3D44"/>
                </a:solidFill>
                <a:latin typeface="Verdana"/>
                <a:cs typeface="Verdana"/>
              </a:rPr>
              <a:t>est</a:t>
            </a:r>
            <a:r>
              <a:rPr sz="1000" spc="-80" dirty="0">
                <a:solidFill>
                  <a:srgbClr val="3C3D44"/>
                </a:solidFill>
                <a:latin typeface="Verdana"/>
                <a:cs typeface="Verdana"/>
              </a:rPr>
              <a:t> </a:t>
            </a:r>
            <a:r>
              <a:rPr sz="1000" spc="-15" dirty="0">
                <a:solidFill>
                  <a:srgbClr val="3C3D44"/>
                </a:solidFill>
                <a:latin typeface="Verdana"/>
                <a:cs typeface="Verdana"/>
              </a:rPr>
              <a:t>dispensée</a:t>
            </a:r>
            <a:r>
              <a:rPr sz="1000" spc="-65" dirty="0">
                <a:solidFill>
                  <a:srgbClr val="3C3D44"/>
                </a:solidFill>
                <a:latin typeface="Verdana"/>
                <a:cs typeface="Verdana"/>
              </a:rPr>
              <a:t> </a:t>
            </a:r>
            <a:r>
              <a:rPr sz="1000" dirty="0">
                <a:solidFill>
                  <a:srgbClr val="3C3D44"/>
                </a:solidFill>
                <a:latin typeface="Verdana"/>
                <a:cs typeface="Verdana"/>
              </a:rPr>
              <a:t>par</a:t>
            </a:r>
            <a:r>
              <a:rPr sz="1000" spc="-65" dirty="0">
                <a:solidFill>
                  <a:srgbClr val="3C3D44"/>
                </a:solidFill>
                <a:latin typeface="Verdana"/>
                <a:cs typeface="Verdana"/>
              </a:rPr>
              <a:t> </a:t>
            </a:r>
            <a:r>
              <a:rPr sz="1000" spc="-35" dirty="0">
                <a:solidFill>
                  <a:srgbClr val="3C3D44"/>
                </a:solidFill>
                <a:latin typeface="Verdana"/>
                <a:cs typeface="Verdana"/>
              </a:rPr>
              <a:t>un</a:t>
            </a:r>
            <a:r>
              <a:rPr sz="1000" spc="-60" dirty="0">
                <a:solidFill>
                  <a:srgbClr val="3C3D44"/>
                </a:solidFill>
                <a:latin typeface="Verdana"/>
                <a:cs typeface="Verdana"/>
              </a:rPr>
              <a:t> </a:t>
            </a:r>
            <a:r>
              <a:rPr sz="1000" spc="-15" dirty="0">
                <a:solidFill>
                  <a:srgbClr val="3C3D44"/>
                </a:solidFill>
                <a:latin typeface="Verdana"/>
                <a:cs typeface="Verdana"/>
              </a:rPr>
              <a:t>enseignant</a:t>
            </a:r>
            <a:r>
              <a:rPr sz="1000" spc="-70" dirty="0">
                <a:solidFill>
                  <a:srgbClr val="3C3D44"/>
                </a:solidFill>
                <a:latin typeface="Verdana"/>
                <a:cs typeface="Verdana"/>
              </a:rPr>
              <a:t> </a:t>
            </a:r>
            <a:r>
              <a:rPr sz="1000" spc="50" dirty="0">
                <a:solidFill>
                  <a:srgbClr val="3C3D44"/>
                </a:solidFill>
                <a:latin typeface="Verdana"/>
                <a:cs typeface="Verdana"/>
              </a:rPr>
              <a:t>de</a:t>
            </a:r>
            <a:r>
              <a:rPr sz="1000" spc="-75" dirty="0">
                <a:solidFill>
                  <a:srgbClr val="3C3D44"/>
                </a:solidFill>
                <a:latin typeface="Verdana"/>
                <a:cs typeface="Verdana"/>
              </a:rPr>
              <a:t> </a:t>
            </a:r>
            <a:r>
              <a:rPr sz="1000" dirty="0">
                <a:solidFill>
                  <a:srgbClr val="3C3D44"/>
                </a:solidFill>
                <a:latin typeface="Verdana"/>
                <a:cs typeface="Verdana"/>
              </a:rPr>
              <a:t>la</a:t>
            </a:r>
            <a:r>
              <a:rPr sz="1000" spc="-75" dirty="0">
                <a:solidFill>
                  <a:srgbClr val="3C3D44"/>
                </a:solidFill>
                <a:latin typeface="Verdana"/>
                <a:cs typeface="Verdana"/>
              </a:rPr>
              <a:t> </a:t>
            </a:r>
            <a:r>
              <a:rPr sz="1000" spc="10" dirty="0">
                <a:solidFill>
                  <a:srgbClr val="3C3D44"/>
                </a:solidFill>
                <a:latin typeface="Verdana"/>
                <a:cs typeface="Verdana"/>
              </a:rPr>
              <a:t>conduite</a:t>
            </a:r>
            <a:r>
              <a:rPr sz="1000" spc="-60" dirty="0">
                <a:solidFill>
                  <a:srgbClr val="3C3D44"/>
                </a:solidFill>
                <a:latin typeface="Verdana"/>
                <a:cs typeface="Verdana"/>
              </a:rPr>
              <a:t> </a:t>
            </a:r>
            <a:r>
              <a:rPr sz="1000" spc="-5" dirty="0">
                <a:solidFill>
                  <a:srgbClr val="3C3D44"/>
                </a:solidFill>
                <a:latin typeface="Verdana"/>
                <a:cs typeface="Verdana"/>
              </a:rPr>
              <a:t>et</a:t>
            </a:r>
            <a:r>
              <a:rPr sz="1000" spc="-80" dirty="0">
                <a:solidFill>
                  <a:srgbClr val="3C3D44"/>
                </a:solidFill>
                <a:latin typeface="Verdana"/>
                <a:cs typeface="Verdana"/>
              </a:rPr>
              <a:t> </a:t>
            </a:r>
            <a:r>
              <a:rPr sz="1000" spc="50" dirty="0">
                <a:solidFill>
                  <a:srgbClr val="3C3D44"/>
                </a:solidFill>
                <a:latin typeface="Verdana"/>
                <a:cs typeface="Verdana"/>
              </a:rPr>
              <a:t>de</a:t>
            </a:r>
            <a:r>
              <a:rPr sz="1000" spc="-80" dirty="0">
                <a:solidFill>
                  <a:srgbClr val="3C3D44"/>
                </a:solidFill>
                <a:latin typeface="Verdana"/>
                <a:cs typeface="Verdana"/>
              </a:rPr>
              <a:t> </a:t>
            </a:r>
            <a:r>
              <a:rPr sz="1000" dirty="0">
                <a:solidFill>
                  <a:srgbClr val="3C3D44"/>
                </a:solidFill>
                <a:latin typeface="Verdana"/>
                <a:cs typeface="Verdana"/>
              </a:rPr>
              <a:t>la </a:t>
            </a:r>
            <a:r>
              <a:rPr sz="1000" spc="-340" dirty="0">
                <a:solidFill>
                  <a:srgbClr val="3C3D44"/>
                </a:solidFill>
                <a:latin typeface="Verdana"/>
                <a:cs typeface="Verdana"/>
              </a:rPr>
              <a:t> </a:t>
            </a:r>
            <a:r>
              <a:rPr sz="1000" spc="-30" dirty="0">
                <a:solidFill>
                  <a:srgbClr val="3C3D44"/>
                </a:solidFill>
                <a:latin typeface="Verdana"/>
                <a:cs typeface="Verdana"/>
              </a:rPr>
              <a:t>sécurité</a:t>
            </a:r>
            <a:r>
              <a:rPr sz="1000" spc="-65" dirty="0">
                <a:solidFill>
                  <a:srgbClr val="3C3D44"/>
                </a:solidFill>
                <a:latin typeface="Verdana"/>
                <a:cs typeface="Verdana"/>
              </a:rPr>
              <a:t> </a:t>
            </a:r>
            <a:r>
              <a:rPr sz="1000" spc="-35" dirty="0">
                <a:solidFill>
                  <a:srgbClr val="3C3D44"/>
                </a:solidFill>
                <a:latin typeface="Verdana"/>
                <a:cs typeface="Verdana"/>
              </a:rPr>
              <a:t>routière</a:t>
            </a:r>
            <a:r>
              <a:rPr sz="1000" spc="-80" dirty="0">
                <a:solidFill>
                  <a:srgbClr val="3C3D44"/>
                </a:solidFill>
                <a:latin typeface="Verdana"/>
                <a:cs typeface="Verdana"/>
              </a:rPr>
              <a:t> </a:t>
            </a:r>
            <a:r>
              <a:rPr sz="1000" spc="-40" dirty="0">
                <a:solidFill>
                  <a:srgbClr val="3C3D44"/>
                </a:solidFill>
                <a:latin typeface="Verdana"/>
                <a:cs typeface="Verdana"/>
              </a:rPr>
              <a:t>titulaire</a:t>
            </a:r>
            <a:r>
              <a:rPr sz="1000" spc="-100" dirty="0">
                <a:solidFill>
                  <a:srgbClr val="3C3D44"/>
                </a:solidFill>
                <a:latin typeface="Verdana"/>
                <a:cs typeface="Verdana"/>
              </a:rPr>
              <a:t> </a:t>
            </a:r>
            <a:r>
              <a:rPr sz="1000" spc="20" dirty="0">
                <a:solidFill>
                  <a:srgbClr val="3C3D44"/>
                </a:solidFill>
                <a:latin typeface="Verdana"/>
                <a:cs typeface="Verdana"/>
              </a:rPr>
              <a:t>d’une</a:t>
            </a:r>
            <a:r>
              <a:rPr sz="1000" spc="-55" dirty="0">
                <a:solidFill>
                  <a:srgbClr val="3C3D44"/>
                </a:solidFill>
                <a:latin typeface="Verdana"/>
                <a:cs typeface="Verdana"/>
              </a:rPr>
              <a:t> </a:t>
            </a:r>
            <a:r>
              <a:rPr sz="1000" spc="-30" dirty="0">
                <a:solidFill>
                  <a:srgbClr val="3C3D44"/>
                </a:solidFill>
                <a:latin typeface="Verdana"/>
                <a:cs typeface="Verdana"/>
              </a:rPr>
              <a:t>autorisation</a:t>
            </a:r>
            <a:r>
              <a:rPr sz="1000" spc="-75" dirty="0">
                <a:solidFill>
                  <a:srgbClr val="3C3D44"/>
                </a:solidFill>
                <a:latin typeface="Verdana"/>
                <a:cs typeface="Verdana"/>
              </a:rPr>
              <a:t> </a:t>
            </a:r>
            <a:r>
              <a:rPr sz="1000" spc="-10" dirty="0">
                <a:solidFill>
                  <a:srgbClr val="3C3D44"/>
                </a:solidFill>
                <a:latin typeface="Verdana"/>
                <a:cs typeface="Verdana"/>
              </a:rPr>
              <a:t>d’enseigner</a:t>
            </a:r>
            <a:endParaRPr sz="1000">
              <a:latin typeface="Verdana"/>
              <a:cs typeface="Verdana"/>
            </a:endParaRPr>
          </a:p>
          <a:p>
            <a:pPr marL="377825" indent="-287020">
              <a:buChar char="-"/>
              <a:tabLst>
                <a:tab pos="377825" algn="l"/>
                <a:tab pos="378460" algn="l"/>
              </a:tabLst>
            </a:pPr>
            <a:r>
              <a:rPr sz="1000" spc="-35" dirty="0">
                <a:solidFill>
                  <a:srgbClr val="3C3D44"/>
                </a:solidFill>
                <a:latin typeface="Verdana"/>
                <a:cs typeface="Verdana"/>
              </a:rPr>
              <a:t>Du</a:t>
            </a:r>
            <a:r>
              <a:rPr sz="1000" spc="-10" dirty="0">
                <a:solidFill>
                  <a:srgbClr val="3C3D44"/>
                </a:solidFill>
                <a:latin typeface="Verdana"/>
                <a:cs typeface="Verdana"/>
              </a:rPr>
              <a:t>rée</a:t>
            </a:r>
            <a:r>
              <a:rPr sz="1000" spc="-55" dirty="0">
                <a:solidFill>
                  <a:srgbClr val="3C3D44"/>
                </a:solidFill>
                <a:latin typeface="Verdana"/>
                <a:cs typeface="Verdana"/>
              </a:rPr>
              <a:t> </a:t>
            </a:r>
            <a:r>
              <a:rPr sz="1000" spc="50" dirty="0">
                <a:solidFill>
                  <a:srgbClr val="3C3D44"/>
                </a:solidFill>
                <a:latin typeface="Verdana"/>
                <a:cs typeface="Verdana"/>
              </a:rPr>
              <a:t>d</a:t>
            </a:r>
            <a:r>
              <a:rPr sz="1000" spc="55" dirty="0">
                <a:solidFill>
                  <a:srgbClr val="3C3D44"/>
                </a:solidFill>
                <a:latin typeface="Verdana"/>
                <a:cs typeface="Verdana"/>
              </a:rPr>
              <a:t>e</a:t>
            </a:r>
            <a:r>
              <a:rPr sz="1000" spc="-80" dirty="0">
                <a:solidFill>
                  <a:srgbClr val="3C3D44"/>
                </a:solidFill>
                <a:latin typeface="Verdana"/>
                <a:cs typeface="Verdana"/>
              </a:rPr>
              <a:t> </a:t>
            </a:r>
            <a:r>
              <a:rPr sz="1000" spc="-5" dirty="0">
                <a:solidFill>
                  <a:srgbClr val="3C3D44"/>
                </a:solidFill>
                <a:latin typeface="Verdana"/>
                <a:cs typeface="Verdana"/>
              </a:rPr>
              <a:t>l</a:t>
            </a:r>
            <a:r>
              <a:rPr sz="1000" dirty="0">
                <a:solidFill>
                  <a:srgbClr val="3C3D44"/>
                </a:solidFill>
                <a:latin typeface="Verdana"/>
                <a:cs typeface="Verdana"/>
              </a:rPr>
              <a:t>a</a:t>
            </a:r>
            <a:r>
              <a:rPr sz="1000" spc="-75" dirty="0">
                <a:solidFill>
                  <a:srgbClr val="3C3D44"/>
                </a:solidFill>
                <a:latin typeface="Verdana"/>
                <a:cs typeface="Verdana"/>
              </a:rPr>
              <a:t> </a:t>
            </a:r>
            <a:r>
              <a:rPr sz="1000" dirty="0">
                <a:solidFill>
                  <a:srgbClr val="3C3D44"/>
                </a:solidFill>
                <a:latin typeface="Verdana"/>
                <a:cs typeface="Verdana"/>
              </a:rPr>
              <a:t>f</a:t>
            </a:r>
            <a:r>
              <a:rPr sz="1000" spc="-5" dirty="0">
                <a:solidFill>
                  <a:srgbClr val="3C3D44"/>
                </a:solidFill>
                <a:latin typeface="Verdana"/>
                <a:cs typeface="Verdana"/>
              </a:rPr>
              <a:t>o</a:t>
            </a:r>
            <a:r>
              <a:rPr sz="1000" spc="-40" dirty="0">
                <a:solidFill>
                  <a:srgbClr val="3C3D44"/>
                </a:solidFill>
                <a:latin typeface="Verdana"/>
                <a:cs typeface="Verdana"/>
              </a:rPr>
              <a:t>rma</a:t>
            </a:r>
            <a:r>
              <a:rPr sz="1000" spc="-15" dirty="0">
                <a:solidFill>
                  <a:srgbClr val="3C3D44"/>
                </a:solidFill>
                <a:latin typeface="Verdana"/>
                <a:cs typeface="Verdana"/>
              </a:rPr>
              <a:t>t</a:t>
            </a:r>
            <a:r>
              <a:rPr sz="1000" spc="-75" dirty="0">
                <a:solidFill>
                  <a:srgbClr val="3C3D44"/>
                </a:solidFill>
                <a:latin typeface="Verdana"/>
                <a:cs typeface="Verdana"/>
              </a:rPr>
              <a:t>i</a:t>
            </a:r>
            <a:r>
              <a:rPr sz="1000" spc="35" dirty="0">
                <a:solidFill>
                  <a:srgbClr val="3C3D44"/>
                </a:solidFill>
                <a:latin typeface="Verdana"/>
                <a:cs typeface="Verdana"/>
              </a:rPr>
              <a:t>o</a:t>
            </a:r>
            <a:r>
              <a:rPr sz="1000" spc="-105" dirty="0">
                <a:solidFill>
                  <a:srgbClr val="3C3D44"/>
                </a:solidFill>
                <a:latin typeface="Verdana"/>
                <a:cs typeface="Verdana"/>
              </a:rPr>
              <a:t>n:</a:t>
            </a:r>
            <a:r>
              <a:rPr sz="1000" spc="-85" dirty="0">
                <a:solidFill>
                  <a:srgbClr val="3C3D44"/>
                </a:solidFill>
                <a:latin typeface="Verdana"/>
                <a:cs typeface="Verdana"/>
              </a:rPr>
              <a:t> 7</a:t>
            </a:r>
            <a:r>
              <a:rPr sz="1000" spc="-80" dirty="0">
                <a:solidFill>
                  <a:srgbClr val="3C3D44"/>
                </a:solidFill>
                <a:latin typeface="Verdana"/>
                <a:cs typeface="Verdana"/>
              </a:rPr>
              <a:t> </a:t>
            </a:r>
            <a:r>
              <a:rPr sz="1000" dirty="0">
                <a:solidFill>
                  <a:srgbClr val="3C3D44"/>
                </a:solidFill>
                <a:latin typeface="Verdana"/>
                <a:cs typeface="Verdana"/>
              </a:rPr>
              <a:t>he</a:t>
            </a:r>
            <a:r>
              <a:rPr sz="1000" spc="-10" dirty="0">
                <a:solidFill>
                  <a:srgbClr val="3C3D44"/>
                </a:solidFill>
                <a:latin typeface="Verdana"/>
                <a:cs typeface="Verdana"/>
              </a:rPr>
              <a:t>u</a:t>
            </a:r>
            <a:r>
              <a:rPr sz="1000" spc="-70" dirty="0">
                <a:solidFill>
                  <a:srgbClr val="3C3D44"/>
                </a:solidFill>
                <a:latin typeface="Verdana"/>
                <a:cs typeface="Verdana"/>
              </a:rPr>
              <a:t>res</a:t>
            </a:r>
            <a:endParaRPr sz="1000">
              <a:latin typeface="Verdana"/>
              <a:cs typeface="Verdana"/>
            </a:endParaRPr>
          </a:p>
          <a:p>
            <a:pPr marL="377825" indent="-287020">
              <a:buChar char="-"/>
              <a:tabLst>
                <a:tab pos="377825" algn="l"/>
                <a:tab pos="378460" algn="l"/>
              </a:tabLst>
            </a:pPr>
            <a:r>
              <a:rPr sz="1000" spc="-25" dirty="0">
                <a:solidFill>
                  <a:srgbClr val="3C3D44"/>
                </a:solidFill>
                <a:latin typeface="Verdana"/>
                <a:cs typeface="Verdana"/>
              </a:rPr>
              <a:t>Effectif</a:t>
            </a:r>
            <a:r>
              <a:rPr sz="1000" spc="-90" dirty="0">
                <a:solidFill>
                  <a:srgbClr val="3C3D44"/>
                </a:solidFill>
                <a:latin typeface="Verdana"/>
                <a:cs typeface="Verdana"/>
              </a:rPr>
              <a:t> </a:t>
            </a:r>
            <a:r>
              <a:rPr sz="1000" spc="50" dirty="0">
                <a:solidFill>
                  <a:srgbClr val="3C3D44"/>
                </a:solidFill>
                <a:latin typeface="Verdana"/>
                <a:cs typeface="Verdana"/>
              </a:rPr>
              <a:t>de</a:t>
            </a:r>
            <a:r>
              <a:rPr sz="1000" spc="-80" dirty="0">
                <a:solidFill>
                  <a:srgbClr val="3C3D44"/>
                </a:solidFill>
                <a:latin typeface="Verdana"/>
                <a:cs typeface="Verdana"/>
              </a:rPr>
              <a:t> </a:t>
            </a:r>
            <a:r>
              <a:rPr sz="1000" dirty="0">
                <a:solidFill>
                  <a:srgbClr val="3C3D44"/>
                </a:solidFill>
                <a:latin typeface="Verdana"/>
                <a:cs typeface="Verdana"/>
              </a:rPr>
              <a:t>la</a:t>
            </a:r>
            <a:r>
              <a:rPr sz="1000" spc="-70" dirty="0">
                <a:solidFill>
                  <a:srgbClr val="3C3D44"/>
                </a:solidFill>
                <a:latin typeface="Verdana"/>
                <a:cs typeface="Verdana"/>
              </a:rPr>
              <a:t> </a:t>
            </a:r>
            <a:r>
              <a:rPr sz="1000" spc="-40" dirty="0">
                <a:solidFill>
                  <a:srgbClr val="3C3D44"/>
                </a:solidFill>
                <a:latin typeface="Verdana"/>
                <a:cs typeface="Verdana"/>
              </a:rPr>
              <a:t>formation:</a:t>
            </a:r>
            <a:r>
              <a:rPr sz="1000" spc="-80" dirty="0">
                <a:solidFill>
                  <a:srgbClr val="3C3D44"/>
                </a:solidFill>
                <a:latin typeface="Verdana"/>
                <a:cs typeface="Verdana"/>
              </a:rPr>
              <a:t> </a:t>
            </a:r>
            <a:r>
              <a:rPr sz="1000" spc="-85" dirty="0">
                <a:solidFill>
                  <a:srgbClr val="3C3D44"/>
                </a:solidFill>
                <a:latin typeface="Verdana"/>
                <a:cs typeface="Verdana"/>
              </a:rPr>
              <a:t>6</a:t>
            </a:r>
            <a:r>
              <a:rPr sz="1000" spc="-90" dirty="0">
                <a:solidFill>
                  <a:srgbClr val="3C3D44"/>
                </a:solidFill>
                <a:latin typeface="Verdana"/>
                <a:cs typeface="Verdana"/>
              </a:rPr>
              <a:t> </a:t>
            </a:r>
            <a:r>
              <a:rPr sz="1000" spc="75" dirty="0">
                <a:solidFill>
                  <a:srgbClr val="3C3D44"/>
                </a:solidFill>
                <a:latin typeface="Verdana"/>
                <a:cs typeface="Verdana"/>
              </a:rPr>
              <a:t>à</a:t>
            </a:r>
            <a:r>
              <a:rPr sz="1000" spc="-60" dirty="0">
                <a:solidFill>
                  <a:srgbClr val="3C3D44"/>
                </a:solidFill>
                <a:latin typeface="Verdana"/>
                <a:cs typeface="Verdana"/>
              </a:rPr>
              <a:t> </a:t>
            </a:r>
            <a:r>
              <a:rPr sz="1000" spc="-90" dirty="0">
                <a:solidFill>
                  <a:srgbClr val="3C3D44"/>
                </a:solidFill>
                <a:latin typeface="Verdana"/>
                <a:cs typeface="Verdana"/>
              </a:rPr>
              <a:t>12 </a:t>
            </a:r>
            <a:r>
              <a:rPr sz="1000" spc="-30" dirty="0">
                <a:solidFill>
                  <a:srgbClr val="3C3D44"/>
                </a:solidFill>
                <a:latin typeface="Verdana"/>
                <a:cs typeface="Verdana"/>
              </a:rPr>
              <a:t>personnes</a:t>
            </a:r>
            <a:endParaRPr sz="1000">
              <a:latin typeface="Verdana"/>
              <a:cs typeface="Verdana"/>
            </a:endParaRPr>
          </a:p>
        </p:txBody>
      </p:sp>
      <p:sp>
        <p:nvSpPr>
          <p:cNvPr id="14" name="object 14"/>
          <p:cNvSpPr txBox="1"/>
          <p:nvPr/>
        </p:nvSpPr>
        <p:spPr>
          <a:xfrm>
            <a:off x="1988819" y="4300729"/>
            <a:ext cx="5097780" cy="236603"/>
          </a:xfrm>
          <a:prstGeom prst="rect">
            <a:avLst/>
          </a:prstGeom>
          <a:solidFill>
            <a:srgbClr val="D0363A"/>
          </a:solidFill>
        </p:spPr>
        <p:txBody>
          <a:bodyPr vert="horz" wrap="square" lIns="0" tIns="97155" rIns="0" bIns="0" rtlCol="0">
            <a:spAutoFit/>
          </a:bodyPr>
          <a:lstStyle/>
          <a:p>
            <a:pPr algn="ctr">
              <a:spcBef>
                <a:spcPts val="765"/>
              </a:spcBef>
            </a:pPr>
            <a:r>
              <a:rPr sz="900" b="1" spc="-105" dirty="0">
                <a:solidFill>
                  <a:srgbClr val="FFFFFF"/>
                </a:solidFill>
                <a:latin typeface="Tahoma"/>
                <a:cs typeface="Tahoma"/>
              </a:rPr>
              <a:t>LES</a:t>
            </a:r>
            <a:r>
              <a:rPr sz="900" b="1" spc="-25" dirty="0">
                <a:solidFill>
                  <a:srgbClr val="FFFFFF"/>
                </a:solidFill>
                <a:latin typeface="Tahoma"/>
                <a:cs typeface="Tahoma"/>
              </a:rPr>
              <a:t> </a:t>
            </a:r>
            <a:r>
              <a:rPr sz="900" b="1" spc="90" dirty="0">
                <a:solidFill>
                  <a:srgbClr val="FFFFFF"/>
                </a:solidFill>
                <a:latin typeface="Tahoma"/>
                <a:cs typeface="Tahoma"/>
              </a:rPr>
              <a:t>C</a:t>
            </a:r>
            <a:r>
              <a:rPr sz="900" b="1" spc="15" dirty="0">
                <a:solidFill>
                  <a:srgbClr val="FFFFFF"/>
                </a:solidFill>
                <a:latin typeface="Tahoma"/>
                <a:cs typeface="Tahoma"/>
              </a:rPr>
              <a:t>O</a:t>
            </a:r>
            <a:r>
              <a:rPr sz="900" b="1" spc="5" dirty="0">
                <a:solidFill>
                  <a:srgbClr val="FFFFFF"/>
                </a:solidFill>
                <a:latin typeface="Tahoma"/>
                <a:cs typeface="Tahoma"/>
              </a:rPr>
              <a:t>N</a:t>
            </a:r>
            <a:r>
              <a:rPr sz="900" b="1" spc="-50" dirty="0">
                <a:solidFill>
                  <a:srgbClr val="FFFFFF"/>
                </a:solidFill>
                <a:latin typeface="Tahoma"/>
                <a:cs typeface="Tahoma"/>
              </a:rPr>
              <a:t>D</a:t>
            </a:r>
            <a:r>
              <a:rPr sz="900" b="1" spc="-160" dirty="0">
                <a:solidFill>
                  <a:srgbClr val="FFFFFF"/>
                </a:solidFill>
                <a:latin typeface="Tahoma"/>
                <a:cs typeface="Tahoma"/>
              </a:rPr>
              <a:t>I</a:t>
            </a:r>
            <a:r>
              <a:rPr sz="900" b="1" spc="-195" dirty="0">
                <a:solidFill>
                  <a:srgbClr val="FFFFFF"/>
                </a:solidFill>
                <a:latin typeface="Tahoma"/>
                <a:cs typeface="Tahoma"/>
              </a:rPr>
              <a:t>T</a:t>
            </a:r>
            <a:r>
              <a:rPr sz="900" b="1" spc="-50" dirty="0">
                <a:solidFill>
                  <a:srgbClr val="FFFFFF"/>
                </a:solidFill>
                <a:latin typeface="Tahoma"/>
                <a:cs typeface="Tahoma"/>
              </a:rPr>
              <a:t>IO</a:t>
            </a:r>
            <a:r>
              <a:rPr sz="900" b="1" spc="-70" dirty="0">
                <a:solidFill>
                  <a:srgbClr val="FFFFFF"/>
                </a:solidFill>
                <a:latin typeface="Tahoma"/>
                <a:cs typeface="Tahoma"/>
              </a:rPr>
              <a:t>N</a:t>
            </a:r>
            <a:r>
              <a:rPr sz="900" b="1" spc="-105" dirty="0">
                <a:solidFill>
                  <a:srgbClr val="FFFFFF"/>
                </a:solidFill>
                <a:latin typeface="Tahoma"/>
                <a:cs typeface="Tahoma"/>
              </a:rPr>
              <a:t>S</a:t>
            </a:r>
            <a:endParaRPr sz="900">
              <a:latin typeface="Tahoma"/>
              <a:cs typeface="Tahoma"/>
            </a:endParaRPr>
          </a:p>
        </p:txBody>
      </p:sp>
      <p:sp>
        <p:nvSpPr>
          <p:cNvPr id="15" name="object 15"/>
          <p:cNvSpPr txBox="1"/>
          <p:nvPr/>
        </p:nvSpPr>
        <p:spPr>
          <a:xfrm>
            <a:off x="2192224" y="2870454"/>
            <a:ext cx="4977765" cy="1092200"/>
          </a:xfrm>
          <a:prstGeom prst="rect">
            <a:avLst/>
          </a:prstGeom>
        </p:spPr>
        <p:txBody>
          <a:bodyPr vert="horz" wrap="square" lIns="0" tIns="12065" rIns="0" bIns="0" rtlCol="0">
            <a:spAutoFit/>
          </a:bodyPr>
          <a:lstStyle/>
          <a:p>
            <a:pPr marL="12700" marR="5080">
              <a:spcBef>
                <a:spcPts val="95"/>
              </a:spcBef>
            </a:pPr>
            <a:r>
              <a:rPr sz="1000" spc="-15" dirty="0">
                <a:solidFill>
                  <a:srgbClr val="FFFFFF"/>
                </a:solidFill>
                <a:latin typeface="Verdana"/>
                <a:cs typeface="Verdana"/>
              </a:rPr>
              <a:t>La</a:t>
            </a:r>
            <a:r>
              <a:rPr sz="1000" spc="-65" dirty="0">
                <a:solidFill>
                  <a:srgbClr val="FFFFFF"/>
                </a:solidFill>
                <a:latin typeface="Verdana"/>
                <a:cs typeface="Verdana"/>
              </a:rPr>
              <a:t> </a:t>
            </a:r>
            <a:r>
              <a:rPr sz="1000" spc="-25" dirty="0">
                <a:solidFill>
                  <a:srgbClr val="FFFFFF"/>
                </a:solidFill>
                <a:latin typeface="Verdana"/>
                <a:cs typeface="Verdana"/>
              </a:rPr>
              <a:t>matinée:</a:t>
            </a:r>
            <a:r>
              <a:rPr sz="1000" spc="-90" dirty="0">
                <a:solidFill>
                  <a:srgbClr val="FFFFFF"/>
                </a:solidFill>
                <a:latin typeface="Verdana"/>
                <a:cs typeface="Verdana"/>
              </a:rPr>
              <a:t> </a:t>
            </a:r>
            <a:r>
              <a:rPr sz="1000" spc="-20" dirty="0">
                <a:solidFill>
                  <a:srgbClr val="FFFFFF"/>
                </a:solidFill>
                <a:latin typeface="Verdana"/>
                <a:cs typeface="Verdana"/>
              </a:rPr>
              <a:t>Questionnaire</a:t>
            </a:r>
            <a:r>
              <a:rPr sz="1000" spc="-55" dirty="0">
                <a:solidFill>
                  <a:srgbClr val="FFFFFF"/>
                </a:solidFill>
                <a:latin typeface="Verdana"/>
                <a:cs typeface="Verdana"/>
              </a:rPr>
              <a:t> </a:t>
            </a:r>
            <a:r>
              <a:rPr sz="1000" spc="5" dirty="0">
                <a:solidFill>
                  <a:srgbClr val="FFFFFF"/>
                </a:solidFill>
                <a:latin typeface="Verdana"/>
                <a:cs typeface="Verdana"/>
              </a:rPr>
              <a:t>d’autoévaluation</a:t>
            </a:r>
            <a:r>
              <a:rPr sz="1000" spc="-60" dirty="0">
                <a:solidFill>
                  <a:srgbClr val="FFFFFF"/>
                </a:solidFill>
                <a:latin typeface="Verdana"/>
                <a:cs typeface="Verdana"/>
              </a:rPr>
              <a:t> </a:t>
            </a:r>
            <a:r>
              <a:rPr sz="1000" spc="-5" dirty="0">
                <a:solidFill>
                  <a:srgbClr val="FFFFFF"/>
                </a:solidFill>
                <a:latin typeface="Verdana"/>
                <a:cs typeface="Verdana"/>
              </a:rPr>
              <a:t>et</a:t>
            </a:r>
            <a:r>
              <a:rPr sz="1000" spc="-80" dirty="0">
                <a:solidFill>
                  <a:srgbClr val="FFFFFF"/>
                </a:solidFill>
                <a:latin typeface="Verdana"/>
                <a:cs typeface="Verdana"/>
              </a:rPr>
              <a:t> </a:t>
            </a:r>
            <a:r>
              <a:rPr sz="1000" spc="10" dirty="0">
                <a:solidFill>
                  <a:srgbClr val="FFFFFF"/>
                </a:solidFill>
                <a:latin typeface="Verdana"/>
                <a:cs typeface="Verdana"/>
              </a:rPr>
              <a:t>perception</a:t>
            </a:r>
            <a:r>
              <a:rPr sz="1000" spc="-75" dirty="0">
                <a:solidFill>
                  <a:srgbClr val="FFFFFF"/>
                </a:solidFill>
                <a:latin typeface="Verdana"/>
                <a:cs typeface="Verdana"/>
              </a:rPr>
              <a:t> </a:t>
            </a:r>
            <a:r>
              <a:rPr sz="1000" spc="-15" dirty="0">
                <a:solidFill>
                  <a:srgbClr val="FFFFFF"/>
                </a:solidFill>
                <a:latin typeface="Verdana"/>
                <a:cs typeface="Verdana"/>
              </a:rPr>
              <a:t>des</a:t>
            </a:r>
            <a:r>
              <a:rPr sz="1000" spc="-60" dirty="0">
                <a:solidFill>
                  <a:srgbClr val="FFFFFF"/>
                </a:solidFill>
                <a:latin typeface="Verdana"/>
                <a:cs typeface="Verdana"/>
              </a:rPr>
              <a:t> </a:t>
            </a:r>
            <a:r>
              <a:rPr sz="1000" spc="-65" dirty="0">
                <a:solidFill>
                  <a:srgbClr val="FFFFFF"/>
                </a:solidFill>
                <a:latin typeface="Verdana"/>
                <a:cs typeface="Verdana"/>
              </a:rPr>
              <a:t>risques.</a:t>
            </a:r>
            <a:r>
              <a:rPr sz="1000" spc="-35" dirty="0">
                <a:solidFill>
                  <a:srgbClr val="FFFFFF"/>
                </a:solidFill>
                <a:latin typeface="Verdana"/>
                <a:cs typeface="Verdana"/>
              </a:rPr>
              <a:t> </a:t>
            </a:r>
            <a:r>
              <a:rPr sz="1000" b="1" spc="-35" dirty="0">
                <a:solidFill>
                  <a:srgbClr val="FFFFFF"/>
                </a:solidFill>
                <a:latin typeface="Tahoma"/>
                <a:cs typeface="Tahoma"/>
              </a:rPr>
              <a:t>L’objectif </a:t>
            </a:r>
            <a:r>
              <a:rPr sz="1000" b="1" spc="-275" dirty="0">
                <a:solidFill>
                  <a:srgbClr val="FFFFFF"/>
                </a:solidFill>
                <a:latin typeface="Tahoma"/>
                <a:cs typeface="Tahoma"/>
              </a:rPr>
              <a:t> </a:t>
            </a:r>
            <a:r>
              <a:rPr sz="1000" b="1" spc="30" dirty="0">
                <a:solidFill>
                  <a:srgbClr val="FFFFFF"/>
                </a:solidFill>
                <a:latin typeface="Tahoma"/>
                <a:cs typeface="Tahoma"/>
              </a:rPr>
              <a:t>de </a:t>
            </a:r>
            <a:r>
              <a:rPr sz="1000" b="1" spc="-5" dirty="0">
                <a:solidFill>
                  <a:srgbClr val="FFFFFF"/>
                </a:solidFill>
                <a:latin typeface="Tahoma"/>
                <a:cs typeface="Tahoma"/>
              </a:rPr>
              <a:t>la </a:t>
            </a:r>
            <a:r>
              <a:rPr sz="1000" b="1" spc="-15" dirty="0">
                <a:solidFill>
                  <a:srgbClr val="FFFFFF"/>
                </a:solidFill>
                <a:latin typeface="Tahoma"/>
                <a:cs typeface="Tahoma"/>
              </a:rPr>
              <a:t>matinée </a:t>
            </a:r>
            <a:r>
              <a:rPr sz="1000" b="1" spc="-35" dirty="0">
                <a:solidFill>
                  <a:srgbClr val="FFFFFF"/>
                </a:solidFill>
                <a:latin typeface="Tahoma"/>
                <a:cs typeface="Tahoma"/>
              </a:rPr>
              <a:t>vise </a:t>
            </a:r>
            <a:r>
              <a:rPr sz="1000" b="1" spc="55" dirty="0">
                <a:solidFill>
                  <a:srgbClr val="FFFFFF"/>
                </a:solidFill>
                <a:latin typeface="Tahoma"/>
                <a:cs typeface="Tahoma"/>
              </a:rPr>
              <a:t>à </a:t>
            </a:r>
            <a:r>
              <a:rPr sz="1000" b="1" spc="-30" dirty="0">
                <a:solidFill>
                  <a:srgbClr val="FFFFFF"/>
                </a:solidFill>
                <a:latin typeface="Tahoma"/>
                <a:cs typeface="Tahoma"/>
              </a:rPr>
              <a:t>améliorer </a:t>
            </a:r>
            <a:r>
              <a:rPr sz="1000" b="1" spc="-5" dirty="0">
                <a:solidFill>
                  <a:srgbClr val="FFFFFF"/>
                </a:solidFill>
                <a:latin typeface="Tahoma"/>
                <a:cs typeface="Tahoma"/>
              </a:rPr>
              <a:t>la </a:t>
            </a:r>
            <a:r>
              <a:rPr sz="1000" b="1" spc="-15" dirty="0">
                <a:solidFill>
                  <a:srgbClr val="FFFFFF"/>
                </a:solidFill>
                <a:latin typeface="Tahoma"/>
                <a:cs typeface="Tahoma"/>
              </a:rPr>
              <a:t>compréhension </a:t>
            </a:r>
            <a:r>
              <a:rPr sz="1000" b="1" spc="-40" dirty="0">
                <a:solidFill>
                  <a:srgbClr val="FFFFFF"/>
                </a:solidFill>
                <a:latin typeface="Tahoma"/>
                <a:cs typeface="Tahoma"/>
              </a:rPr>
              <a:t>et </a:t>
            </a:r>
            <a:r>
              <a:rPr sz="1000" b="1" spc="-5" dirty="0">
                <a:solidFill>
                  <a:srgbClr val="FFFFFF"/>
                </a:solidFill>
                <a:latin typeface="Tahoma"/>
                <a:cs typeface="Tahoma"/>
              </a:rPr>
              <a:t>la </a:t>
            </a:r>
            <a:r>
              <a:rPr sz="1000" b="1" spc="-35" dirty="0">
                <a:solidFill>
                  <a:srgbClr val="FFFFFF"/>
                </a:solidFill>
                <a:latin typeface="Tahoma"/>
                <a:cs typeface="Tahoma"/>
              </a:rPr>
              <a:t>gestion </a:t>
            </a:r>
            <a:r>
              <a:rPr sz="1000" b="1" spc="-5" dirty="0">
                <a:solidFill>
                  <a:srgbClr val="FFFFFF"/>
                </a:solidFill>
                <a:latin typeface="Tahoma"/>
                <a:cs typeface="Tahoma"/>
              </a:rPr>
              <a:t>des </a:t>
            </a:r>
            <a:r>
              <a:rPr sz="1000" b="1" spc="-55" dirty="0">
                <a:solidFill>
                  <a:srgbClr val="FFFFFF"/>
                </a:solidFill>
                <a:latin typeface="Tahoma"/>
                <a:cs typeface="Tahoma"/>
              </a:rPr>
              <a:t>situations </a:t>
            </a:r>
            <a:r>
              <a:rPr sz="1000" b="1" spc="30" dirty="0">
                <a:solidFill>
                  <a:srgbClr val="FFFFFF"/>
                </a:solidFill>
                <a:latin typeface="Tahoma"/>
                <a:cs typeface="Tahoma"/>
              </a:rPr>
              <a:t>de </a:t>
            </a:r>
            <a:r>
              <a:rPr sz="1000" b="1" spc="35" dirty="0">
                <a:solidFill>
                  <a:srgbClr val="FFFFFF"/>
                </a:solidFill>
                <a:latin typeface="Tahoma"/>
                <a:cs typeface="Tahoma"/>
              </a:rPr>
              <a:t> </a:t>
            </a:r>
            <a:r>
              <a:rPr sz="1000" b="1" spc="-15" dirty="0">
                <a:solidFill>
                  <a:srgbClr val="FFFFFF"/>
                </a:solidFill>
                <a:latin typeface="Tahoma"/>
                <a:cs typeface="Tahoma"/>
              </a:rPr>
              <a:t>conduite</a:t>
            </a:r>
            <a:r>
              <a:rPr sz="1000" b="1" spc="-20" dirty="0">
                <a:solidFill>
                  <a:srgbClr val="FFFFFF"/>
                </a:solidFill>
                <a:latin typeface="Tahoma"/>
                <a:cs typeface="Tahoma"/>
              </a:rPr>
              <a:t> </a:t>
            </a:r>
            <a:r>
              <a:rPr sz="1000" b="1" spc="-5" dirty="0">
                <a:solidFill>
                  <a:srgbClr val="FFFFFF"/>
                </a:solidFill>
                <a:latin typeface="Tahoma"/>
                <a:cs typeface="Tahoma"/>
              </a:rPr>
              <a:t>complexes.</a:t>
            </a:r>
            <a:endParaRPr sz="1000">
              <a:latin typeface="Tahoma"/>
              <a:cs typeface="Tahoma"/>
            </a:endParaRPr>
          </a:p>
          <a:p>
            <a:pPr marL="12700" marR="63500"/>
            <a:r>
              <a:rPr sz="1000" spc="-45" dirty="0">
                <a:solidFill>
                  <a:srgbClr val="FFFFFF"/>
                </a:solidFill>
                <a:latin typeface="Verdana"/>
                <a:cs typeface="Verdana"/>
              </a:rPr>
              <a:t>L’après-midi: </a:t>
            </a:r>
            <a:r>
              <a:rPr sz="1000" dirty="0">
                <a:solidFill>
                  <a:srgbClr val="FFFFFF"/>
                </a:solidFill>
                <a:latin typeface="Verdana"/>
                <a:cs typeface="Verdana"/>
              </a:rPr>
              <a:t>la </a:t>
            </a:r>
            <a:r>
              <a:rPr sz="1000" spc="-20" dirty="0">
                <a:solidFill>
                  <a:srgbClr val="FFFFFF"/>
                </a:solidFill>
                <a:latin typeface="Verdana"/>
                <a:cs typeface="Verdana"/>
              </a:rPr>
              <a:t>mobilité </a:t>
            </a:r>
            <a:r>
              <a:rPr sz="1000" spc="-70" dirty="0">
                <a:solidFill>
                  <a:srgbClr val="FFFFFF"/>
                </a:solidFill>
                <a:latin typeface="Verdana"/>
                <a:cs typeface="Verdana"/>
              </a:rPr>
              <a:t>sous </a:t>
            </a:r>
            <a:r>
              <a:rPr sz="1000" spc="-50" dirty="0">
                <a:solidFill>
                  <a:srgbClr val="FFFFFF"/>
                </a:solidFill>
                <a:latin typeface="Verdana"/>
                <a:cs typeface="Verdana"/>
              </a:rPr>
              <a:t>divers </a:t>
            </a:r>
            <a:r>
              <a:rPr sz="1000" spc="-15" dirty="0">
                <a:solidFill>
                  <a:srgbClr val="FFFFFF"/>
                </a:solidFill>
                <a:latin typeface="Verdana"/>
                <a:cs typeface="Verdana"/>
              </a:rPr>
              <a:t>aspects. </a:t>
            </a:r>
            <a:r>
              <a:rPr sz="1000" b="1" spc="-45" dirty="0">
                <a:solidFill>
                  <a:srgbClr val="FFFFFF"/>
                </a:solidFill>
                <a:latin typeface="Tahoma"/>
                <a:cs typeface="Tahoma"/>
              </a:rPr>
              <a:t>Le </a:t>
            </a:r>
            <a:r>
              <a:rPr sz="1000" b="1" spc="-50" dirty="0">
                <a:solidFill>
                  <a:srgbClr val="FFFFFF"/>
                </a:solidFill>
                <a:latin typeface="Tahoma"/>
                <a:cs typeface="Tahoma"/>
              </a:rPr>
              <a:t>but </a:t>
            </a:r>
            <a:r>
              <a:rPr sz="1000" b="1" spc="30" dirty="0">
                <a:solidFill>
                  <a:srgbClr val="FFFFFF"/>
                </a:solidFill>
                <a:latin typeface="Tahoma"/>
                <a:cs typeface="Tahoma"/>
              </a:rPr>
              <a:t>de </a:t>
            </a:r>
            <a:r>
              <a:rPr sz="1000" b="1" spc="-15" dirty="0">
                <a:solidFill>
                  <a:srgbClr val="FFFFFF"/>
                </a:solidFill>
                <a:latin typeface="Tahoma"/>
                <a:cs typeface="Tahoma"/>
              </a:rPr>
              <a:t>cette </a:t>
            </a:r>
            <a:r>
              <a:rPr sz="1000" b="1" spc="-40" dirty="0">
                <a:solidFill>
                  <a:srgbClr val="FFFFFF"/>
                </a:solidFill>
                <a:latin typeface="Tahoma"/>
                <a:cs typeface="Tahoma"/>
              </a:rPr>
              <a:t>session </a:t>
            </a:r>
            <a:r>
              <a:rPr sz="1000" b="1" spc="-85" dirty="0">
                <a:solidFill>
                  <a:srgbClr val="FFFFFF"/>
                </a:solidFill>
                <a:latin typeface="Tahoma"/>
                <a:cs typeface="Tahoma"/>
              </a:rPr>
              <a:t>: </a:t>
            </a:r>
            <a:r>
              <a:rPr sz="1000" b="1" spc="-30" dirty="0">
                <a:solidFill>
                  <a:srgbClr val="FFFFFF"/>
                </a:solidFill>
                <a:latin typeface="Tahoma"/>
                <a:cs typeface="Tahoma"/>
              </a:rPr>
              <a:t>rendre </a:t>
            </a:r>
            <a:r>
              <a:rPr sz="1000" b="1" spc="-65" dirty="0">
                <a:solidFill>
                  <a:srgbClr val="FFFFFF"/>
                </a:solidFill>
                <a:latin typeface="Tahoma"/>
                <a:cs typeface="Tahoma"/>
              </a:rPr>
              <a:t>tout </a:t>
            </a:r>
            <a:r>
              <a:rPr sz="1000" b="1" spc="-280" dirty="0">
                <a:solidFill>
                  <a:srgbClr val="FFFFFF"/>
                </a:solidFill>
                <a:latin typeface="Tahoma"/>
                <a:cs typeface="Tahoma"/>
              </a:rPr>
              <a:t> </a:t>
            </a:r>
            <a:r>
              <a:rPr sz="1000" b="1" spc="5" dirty="0">
                <a:solidFill>
                  <a:srgbClr val="FFFFFF"/>
                </a:solidFill>
                <a:latin typeface="Tahoma"/>
                <a:cs typeface="Tahoma"/>
              </a:rPr>
              <a:t>déplacement</a:t>
            </a:r>
            <a:r>
              <a:rPr sz="1000" b="1" dirty="0">
                <a:solidFill>
                  <a:srgbClr val="FFFFFF"/>
                </a:solidFill>
                <a:latin typeface="Tahoma"/>
                <a:cs typeface="Tahoma"/>
              </a:rPr>
              <a:t> </a:t>
            </a:r>
            <a:r>
              <a:rPr sz="1000" b="1" spc="-45" dirty="0">
                <a:solidFill>
                  <a:srgbClr val="FFFFFF"/>
                </a:solidFill>
                <a:latin typeface="Tahoma"/>
                <a:cs typeface="Tahoma"/>
              </a:rPr>
              <a:t>plus</a:t>
            </a:r>
            <a:r>
              <a:rPr sz="1000" b="1" spc="-20" dirty="0">
                <a:solidFill>
                  <a:srgbClr val="FFFFFF"/>
                </a:solidFill>
                <a:latin typeface="Tahoma"/>
                <a:cs typeface="Tahoma"/>
              </a:rPr>
              <a:t> </a:t>
            </a:r>
            <a:r>
              <a:rPr sz="1000" b="1" spc="-80" dirty="0">
                <a:solidFill>
                  <a:srgbClr val="FFFFFF"/>
                </a:solidFill>
                <a:latin typeface="Tahoma"/>
                <a:cs typeface="Tahoma"/>
              </a:rPr>
              <a:t>sûr</a:t>
            </a:r>
            <a:r>
              <a:rPr sz="1000" b="1" dirty="0">
                <a:solidFill>
                  <a:srgbClr val="FFFFFF"/>
                </a:solidFill>
                <a:latin typeface="Tahoma"/>
                <a:cs typeface="Tahoma"/>
              </a:rPr>
              <a:t> </a:t>
            </a:r>
            <a:r>
              <a:rPr sz="1000" b="1" spc="-40" dirty="0">
                <a:solidFill>
                  <a:srgbClr val="FFFFFF"/>
                </a:solidFill>
                <a:latin typeface="Tahoma"/>
                <a:cs typeface="Tahoma"/>
              </a:rPr>
              <a:t>et</a:t>
            </a:r>
            <a:r>
              <a:rPr sz="1000" b="1" spc="-10" dirty="0">
                <a:solidFill>
                  <a:srgbClr val="FFFFFF"/>
                </a:solidFill>
                <a:latin typeface="Tahoma"/>
                <a:cs typeface="Tahoma"/>
              </a:rPr>
              <a:t> </a:t>
            </a:r>
            <a:r>
              <a:rPr sz="1000" b="1" spc="-45" dirty="0">
                <a:solidFill>
                  <a:srgbClr val="FFFFFF"/>
                </a:solidFill>
                <a:latin typeface="Tahoma"/>
                <a:cs typeface="Tahoma"/>
              </a:rPr>
              <a:t>plus</a:t>
            </a:r>
            <a:r>
              <a:rPr sz="1000" b="1" spc="-20" dirty="0">
                <a:solidFill>
                  <a:srgbClr val="FFFFFF"/>
                </a:solidFill>
                <a:latin typeface="Tahoma"/>
                <a:cs typeface="Tahoma"/>
              </a:rPr>
              <a:t> </a:t>
            </a:r>
            <a:r>
              <a:rPr sz="1000" b="1" spc="-15" dirty="0">
                <a:solidFill>
                  <a:srgbClr val="FFFFFF"/>
                </a:solidFill>
                <a:latin typeface="Tahoma"/>
                <a:cs typeface="Tahoma"/>
              </a:rPr>
              <a:t>citoyen</a:t>
            </a:r>
            <a:r>
              <a:rPr sz="1000" b="1" spc="-5" dirty="0">
                <a:solidFill>
                  <a:srgbClr val="FFFFFF"/>
                </a:solidFill>
                <a:latin typeface="Tahoma"/>
                <a:cs typeface="Tahoma"/>
              </a:rPr>
              <a:t> </a:t>
            </a:r>
            <a:r>
              <a:rPr sz="1000" b="1" spc="-15" dirty="0">
                <a:solidFill>
                  <a:srgbClr val="FFFFFF"/>
                </a:solidFill>
                <a:latin typeface="Tahoma"/>
                <a:cs typeface="Tahoma"/>
              </a:rPr>
              <a:t>par</a:t>
            </a:r>
            <a:r>
              <a:rPr sz="1000" b="1" dirty="0">
                <a:solidFill>
                  <a:srgbClr val="FFFFFF"/>
                </a:solidFill>
                <a:latin typeface="Tahoma"/>
                <a:cs typeface="Tahoma"/>
              </a:rPr>
              <a:t> </a:t>
            </a:r>
            <a:r>
              <a:rPr sz="1000" b="1" spc="-5" dirty="0">
                <a:solidFill>
                  <a:srgbClr val="FFFFFF"/>
                </a:solidFill>
                <a:latin typeface="Tahoma"/>
                <a:cs typeface="Tahoma"/>
              </a:rPr>
              <a:t>des</a:t>
            </a:r>
            <a:r>
              <a:rPr sz="1000" b="1" spc="-20" dirty="0">
                <a:solidFill>
                  <a:srgbClr val="FFFFFF"/>
                </a:solidFill>
                <a:latin typeface="Tahoma"/>
                <a:cs typeface="Tahoma"/>
              </a:rPr>
              <a:t> </a:t>
            </a:r>
            <a:r>
              <a:rPr sz="1000" b="1" spc="-10" dirty="0">
                <a:solidFill>
                  <a:srgbClr val="FFFFFF"/>
                </a:solidFill>
                <a:latin typeface="Tahoma"/>
                <a:cs typeface="Tahoma"/>
              </a:rPr>
              <a:t>choix</a:t>
            </a:r>
            <a:r>
              <a:rPr sz="1000" b="1" spc="-5" dirty="0">
                <a:solidFill>
                  <a:srgbClr val="FFFFFF"/>
                </a:solidFill>
                <a:latin typeface="Tahoma"/>
                <a:cs typeface="Tahoma"/>
              </a:rPr>
              <a:t> </a:t>
            </a:r>
            <a:r>
              <a:rPr sz="1000" b="1" spc="30" dirty="0">
                <a:solidFill>
                  <a:srgbClr val="FFFFFF"/>
                </a:solidFill>
                <a:latin typeface="Tahoma"/>
                <a:cs typeface="Tahoma"/>
              </a:rPr>
              <a:t>de</a:t>
            </a:r>
            <a:r>
              <a:rPr sz="1000" b="1" spc="-10" dirty="0">
                <a:solidFill>
                  <a:srgbClr val="FFFFFF"/>
                </a:solidFill>
                <a:latin typeface="Tahoma"/>
                <a:cs typeface="Tahoma"/>
              </a:rPr>
              <a:t> </a:t>
            </a:r>
            <a:r>
              <a:rPr sz="1000" b="1" spc="-35" dirty="0">
                <a:solidFill>
                  <a:srgbClr val="FFFFFF"/>
                </a:solidFill>
                <a:latin typeface="Tahoma"/>
                <a:cs typeface="Tahoma"/>
              </a:rPr>
              <a:t>mobilité</a:t>
            </a:r>
            <a:r>
              <a:rPr sz="1000" b="1" spc="-15" dirty="0">
                <a:solidFill>
                  <a:srgbClr val="FFFFFF"/>
                </a:solidFill>
                <a:latin typeface="Tahoma"/>
                <a:cs typeface="Tahoma"/>
              </a:rPr>
              <a:t> </a:t>
            </a:r>
            <a:r>
              <a:rPr sz="1000" b="1" spc="-25" dirty="0">
                <a:solidFill>
                  <a:srgbClr val="FFFFFF"/>
                </a:solidFill>
                <a:latin typeface="Tahoma"/>
                <a:cs typeface="Tahoma"/>
              </a:rPr>
              <a:t>responsables.</a:t>
            </a:r>
            <a:endParaRPr sz="1000">
              <a:latin typeface="Tahoma"/>
              <a:cs typeface="Tahoma"/>
            </a:endParaRPr>
          </a:p>
          <a:p>
            <a:pPr marL="12700" marR="295275"/>
            <a:r>
              <a:rPr sz="1000" spc="-15" dirty="0">
                <a:solidFill>
                  <a:srgbClr val="FFFFFF"/>
                </a:solidFill>
                <a:latin typeface="Verdana"/>
                <a:cs typeface="Verdana"/>
              </a:rPr>
              <a:t>La</a:t>
            </a:r>
            <a:r>
              <a:rPr sz="1000" spc="-60" dirty="0">
                <a:solidFill>
                  <a:srgbClr val="FFFFFF"/>
                </a:solidFill>
                <a:latin typeface="Verdana"/>
                <a:cs typeface="Verdana"/>
              </a:rPr>
              <a:t> </a:t>
            </a:r>
            <a:r>
              <a:rPr sz="1000" spc="-25" dirty="0">
                <a:solidFill>
                  <a:srgbClr val="FFFFFF"/>
                </a:solidFill>
                <a:latin typeface="Verdana"/>
                <a:cs typeface="Verdana"/>
              </a:rPr>
              <a:t>formation</a:t>
            </a:r>
            <a:r>
              <a:rPr sz="1000" spc="-80" dirty="0">
                <a:solidFill>
                  <a:srgbClr val="FFFFFF"/>
                </a:solidFill>
                <a:latin typeface="Verdana"/>
                <a:cs typeface="Verdana"/>
              </a:rPr>
              <a:t> </a:t>
            </a:r>
            <a:r>
              <a:rPr sz="1000" spc="-55" dirty="0">
                <a:solidFill>
                  <a:srgbClr val="FFFFFF"/>
                </a:solidFill>
                <a:latin typeface="Verdana"/>
                <a:cs typeface="Verdana"/>
              </a:rPr>
              <a:t>fini</a:t>
            </a:r>
            <a:r>
              <a:rPr sz="1000" spc="-70" dirty="0">
                <a:solidFill>
                  <a:srgbClr val="FFFFFF"/>
                </a:solidFill>
                <a:latin typeface="Verdana"/>
                <a:cs typeface="Verdana"/>
              </a:rPr>
              <a:t> </a:t>
            </a:r>
            <a:r>
              <a:rPr sz="1000" dirty="0">
                <a:solidFill>
                  <a:srgbClr val="FFFFFF"/>
                </a:solidFill>
                <a:latin typeface="Verdana"/>
                <a:cs typeface="Verdana"/>
              </a:rPr>
              <a:t>par</a:t>
            </a:r>
            <a:r>
              <a:rPr sz="1000" spc="-75" dirty="0">
                <a:solidFill>
                  <a:srgbClr val="FFFFFF"/>
                </a:solidFill>
                <a:latin typeface="Verdana"/>
                <a:cs typeface="Verdana"/>
              </a:rPr>
              <a:t> </a:t>
            </a:r>
            <a:r>
              <a:rPr sz="1000" spc="-30" dirty="0">
                <a:solidFill>
                  <a:srgbClr val="FFFFFF"/>
                </a:solidFill>
                <a:latin typeface="Verdana"/>
                <a:cs typeface="Verdana"/>
              </a:rPr>
              <a:t>un</a:t>
            </a:r>
            <a:r>
              <a:rPr sz="1000" spc="-60" dirty="0">
                <a:solidFill>
                  <a:srgbClr val="FFFFFF"/>
                </a:solidFill>
                <a:latin typeface="Verdana"/>
                <a:cs typeface="Verdana"/>
              </a:rPr>
              <a:t> </a:t>
            </a:r>
            <a:r>
              <a:rPr sz="1000" spc="-10" dirty="0">
                <a:solidFill>
                  <a:srgbClr val="FFFFFF"/>
                </a:solidFill>
                <a:latin typeface="Verdana"/>
                <a:cs typeface="Verdana"/>
              </a:rPr>
              <a:t>bilan</a:t>
            </a:r>
            <a:r>
              <a:rPr sz="1000" spc="-70" dirty="0">
                <a:solidFill>
                  <a:srgbClr val="FFFFFF"/>
                </a:solidFill>
                <a:latin typeface="Verdana"/>
                <a:cs typeface="Verdana"/>
              </a:rPr>
              <a:t> </a:t>
            </a:r>
            <a:r>
              <a:rPr sz="1000" spc="25" dirty="0">
                <a:solidFill>
                  <a:srgbClr val="FFFFFF"/>
                </a:solidFill>
                <a:latin typeface="Verdana"/>
                <a:cs typeface="Verdana"/>
              </a:rPr>
              <a:t>au</a:t>
            </a:r>
            <a:r>
              <a:rPr sz="1000" spc="-70" dirty="0">
                <a:solidFill>
                  <a:srgbClr val="FFFFFF"/>
                </a:solidFill>
                <a:latin typeface="Verdana"/>
                <a:cs typeface="Verdana"/>
              </a:rPr>
              <a:t> </a:t>
            </a:r>
            <a:r>
              <a:rPr sz="1000" spc="-30" dirty="0">
                <a:solidFill>
                  <a:srgbClr val="FFFFFF"/>
                </a:solidFill>
                <a:latin typeface="Verdana"/>
                <a:cs typeface="Verdana"/>
              </a:rPr>
              <a:t>cours</a:t>
            </a:r>
            <a:r>
              <a:rPr sz="1000" spc="-50" dirty="0">
                <a:solidFill>
                  <a:srgbClr val="FFFFFF"/>
                </a:solidFill>
                <a:latin typeface="Verdana"/>
                <a:cs typeface="Verdana"/>
              </a:rPr>
              <a:t> </a:t>
            </a:r>
            <a:r>
              <a:rPr sz="1000" dirty="0">
                <a:solidFill>
                  <a:srgbClr val="FFFFFF"/>
                </a:solidFill>
                <a:latin typeface="Verdana"/>
                <a:cs typeface="Verdana"/>
              </a:rPr>
              <a:t>duquel</a:t>
            </a:r>
            <a:r>
              <a:rPr sz="1000" spc="-45" dirty="0">
                <a:solidFill>
                  <a:srgbClr val="FFFFFF"/>
                </a:solidFill>
                <a:latin typeface="Verdana"/>
                <a:cs typeface="Verdana"/>
              </a:rPr>
              <a:t> </a:t>
            </a:r>
            <a:r>
              <a:rPr sz="1000" spc="5" dirty="0">
                <a:solidFill>
                  <a:srgbClr val="FFFFFF"/>
                </a:solidFill>
                <a:latin typeface="Verdana"/>
                <a:cs typeface="Verdana"/>
              </a:rPr>
              <a:t>l’élève</a:t>
            </a:r>
            <a:r>
              <a:rPr sz="1000" spc="-70" dirty="0">
                <a:solidFill>
                  <a:srgbClr val="FFFFFF"/>
                </a:solidFill>
                <a:latin typeface="Verdana"/>
                <a:cs typeface="Verdana"/>
              </a:rPr>
              <a:t> </a:t>
            </a:r>
            <a:r>
              <a:rPr sz="1000" spc="20" dirty="0">
                <a:solidFill>
                  <a:srgbClr val="FFFFFF"/>
                </a:solidFill>
                <a:latin typeface="Verdana"/>
                <a:cs typeface="Verdana"/>
              </a:rPr>
              <a:t>s’engage</a:t>
            </a:r>
            <a:r>
              <a:rPr sz="1000" spc="-45" dirty="0">
                <a:solidFill>
                  <a:srgbClr val="FFFFFF"/>
                </a:solidFill>
                <a:latin typeface="Verdana"/>
                <a:cs typeface="Verdana"/>
              </a:rPr>
              <a:t> </a:t>
            </a:r>
            <a:r>
              <a:rPr sz="1000" spc="-15" dirty="0">
                <a:solidFill>
                  <a:srgbClr val="FFFFFF"/>
                </a:solidFill>
                <a:latin typeface="Verdana"/>
                <a:cs typeface="Verdana"/>
              </a:rPr>
              <a:t>oralement</a:t>
            </a:r>
            <a:r>
              <a:rPr sz="1000" spc="-75" dirty="0">
                <a:solidFill>
                  <a:srgbClr val="FFFFFF"/>
                </a:solidFill>
                <a:latin typeface="Verdana"/>
                <a:cs typeface="Verdana"/>
              </a:rPr>
              <a:t> </a:t>
            </a:r>
            <a:r>
              <a:rPr sz="1000" spc="75" dirty="0">
                <a:solidFill>
                  <a:srgbClr val="FFFFFF"/>
                </a:solidFill>
                <a:latin typeface="Verdana"/>
                <a:cs typeface="Verdana"/>
              </a:rPr>
              <a:t>à </a:t>
            </a:r>
            <a:r>
              <a:rPr sz="1000" spc="-335" dirty="0">
                <a:solidFill>
                  <a:srgbClr val="FFFFFF"/>
                </a:solidFill>
                <a:latin typeface="Verdana"/>
                <a:cs typeface="Verdana"/>
              </a:rPr>
              <a:t> </a:t>
            </a:r>
            <a:r>
              <a:rPr sz="1000" spc="10" dirty="0">
                <a:solidFill>
                  <a:srgbClr val="FFFFFF"/>
                </a:solidFill>
                <a:latin typeface="Verdana"/>
                <a:cs typeface="Verdana"/>
              </a:rPr>
              <a:t>adopter</a:t>
            </a:r>
            <a:r>
              <a:rPr sz="1000" spc="-85" dirty="0">
                <a:solidFill>
                  <a:srgbClr val="FFFFFF"/>
                </a:solidFill>
                <a:latin typeface="Verdana"/>
                <a:cs typeface="Verdana"/>
              </a:rPr>
              <a:t> </a:t>
            </a:r>
            <a:r>
              <a:rPr sz="1000" spc="-5" dirty="0">
                <a:solidFill>
                  <a:srgbClr val="FFFFFF"/>
                </a:solidFill>
                <a:latin typeface="Verdana"/>
                <a:cs typeface="Verdana"/>
              </a:rPr>
              <a:t>une</a:t>
            </a:r>
            <a:r>
              <a:rPr sz="1000" spc="-65" dirty="0">
                <a:solidFill>
                  <a:srgbClr val="FFFFFF"/>
                </a:solidFill>
                <a:latin typeface="Verdana"/>
                <a:cs typeface="Verdana"/>
              </a:rPr>
              <a:t> </a:t>
            </a:r>
            <a:r>
              <a:rPr sz="1000" spc="10" dirty="0">
                <a:solidFill>
                  <a:srgbClr val="FFFFFF"/>
                </a:solidFill>
                <a:latin typeface="Verdana"/>
                <a:cs typeface="Verdana"/>
              </a:rPr>
              <a:t>conduite</a:t>
            </a:r>
            <a:r>
              <a:rPr sz="1000" spc="-65" dirty="0">
                <a:solidFill>
                  <a:srgbClr val="FFFFFF"/>
                </a:solidFill>
                <a:latin typeface="Verdana"/>
                <a:cs typeface="Verdana"/>
              </a:rPr>
              <a:t> </a:t>
            </a:r>
            <a:r>
              <a:rPr sz="1000" spc="-25" dirty="0">
                <a:solidFill>
                  <a:srgbClr val="FFFFFF"/>
                </a:solidFill>
                <a:latin typeface="Verdana"/>
                <a:cs typeface="Verdana"/>
              </a:rPr>
              <a:t>responsable.</a:t>
            </a:r>
            <a:endParaRPr sz="1000">
              <a:latin typeface="Verdana"/>
              <a:cs typeface="Verdana"/>
            </a:endParaRPr>
          </a:p>
        </p:txBody>
      </p:sp>
    </p:spTree>
  </p:cSld>
  <p:clrMapOvr>
    <a:masterClrMapping/>
  </p:clrMapOvr>
  <p:transition spd="slow" advTm="15000">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2287EA-C1A2-4EA8-BEDB-EA9E2F5C51F9}"/>
              </a:ext>
            </a:extLst>
          </p:cNvPr>
          <p:cNvSpPr>
            <a:spLocks noGrp="1"/>
          </p:cNvSpPr>
          <p:nvPr>
            <p:ph type="title"/>
          </p:nvPr>
        </p:nvSpPr>
        <p:spPr>
          <a:xfrm flipH="1">
            <a:off x="945579" y="989901"/>
            <a:ext cx="7833295" cy="172529"/>
          </a:xfrm>
        </p:spPr>
        <p:txBody>
          <a:bodyPr>
            <a:normAutofit fontScale="90000"/>
          </a:bodyPr>
          <a:lstStyle/>
          <a:p>
            <a:endParaRPr lang="fr-FR" dirty="0"/>
          </a:p>
        </p:txBody>
      </p:sp>
      <p:pic>
        <p:nvPicPr>
          <p:cNvPr id="5" name="Espace réservé du contenu 4">
            <a:extLst>
              <a:ext uri="{FF2B5EF4-FFF2-40B4-BE49-F238E27FC236}">
                <a16:creationId xmlns:a16="http://schemas.microsoft.com/office/drawing/2014/main" id="{9D2F8019-F6F9-48CF-A47A-2E5FFA1CC903}"/>
              </a:ext>
            </a:extLst>
          </p:cNvPr>
          <p:cNvPicPr>
            <a:picLocks noGrp="1" noChangeAspect="1"/>
          </p:cNvPicPr>
          <p:nvPr>
            <p:ph idx="1"/>
          </p:nvPr>
        </p:nvPicPr>
        <p:blipFill>
          <a:blip r:embed="rId2"/>
          <a:stretch>
            <a:fillRect/>
          </a:stretch>
        </p:blipFill>
        <p:spPr>
          <a:xfrm>
            <a:off x="0" y="0"/>
            <a:ext cx="12192000" cy="6858000"/>
          </a:xfrm>
        </p:spPr>
      </p:pic>
      <p:sp>
        <p:nvSpPr>
          <p:cNvPr id="3" name="ZoneTexte 2">
            <a:extLst>
              <a:ext uri="{FF2B5EF4-FFF2-40B4-BE49-F238E27FC236}">
                <a16:creationId xmlns:a16="http://schemas.microsoft.com/office/drawing/2014/main" id="{01D17624-CE42-4793-A548-7E797DD02CFE}"/>
              </a:ext>
            </a:extLst>
          </p:cNvPr>
          <p:cNvSpPr txBox="1"/>
          <p:nvPr/>
        </p:nvSpPr>
        <p:spPr>
          <a:xfrm>
            <a:off x="8883941" y="2692866"/>
            <a:ext cx="964734" cy="411277"/>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122412905"/>
      </p:ext>
    </p:extLst>
  </p:cSld>
  <p:clrMapOvr>
    <a:masterClrMapping/>
  </p:clrMapOvr>
  <p:transition spd="slow" advTm="15000">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F09862-6BFB-41F7-94AD-31043D523F3D}"/>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B2FF60B5-3D38-458F-AA0F-A5CFD05CA125}"/>
              </a:ext>
            </a:extLst>
          </p:cNvPr>
          <p:cNvPicPr>
            <a:picLocks noGrp="1" noChangeAspect="1"/>
          </p:cNvPicPr>
          <p:nvPr>
            <p:ph idx="1"/>
          </p:nvPr>
        </p:nvPicPr>
        <p:blipFill>
          <a:blip r:embed="rId2"/>
          <a:stretch>
            <a:fillRect/>
          </a:stretch>
        </p:blipFill>
        <p:spPr>
          <a:xfrm>
            <a:off x="0" y="0"/>
            <a:ext cx="12192000" cy="6857999"/>
          </a:xfrm>
        </p:spPr>
      </p:pic>
    </p:spTree>
    <p:extLst>
      <p:ext uri="{BB962C8B-B14F-4D97-AF65-F5344CB8AC3E}">
        <p14:creationId xmlns:p14="http://schemas.microsoft.com/office/powerpoint/2010/main" val="3973293201"/>
      </p:ext>
    </p:extLst>
  </p:cSld>
  <p:clrMapOvr>
    <a:masterClrMapping/>
  </p:clrMapOvr>
  <p:transition spd="slow" advTm="15000">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CEFD56-D472-433A-BFA2-A5AA6C4DC604}"/>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9BE2F00F-C582-4989-B913-8F8EDDC75B52}"/>
              </a:ext>
            </a:extLst>
          </p:cNvPr>
          <p:cNvPicPr>
            <a:picLocks noGrp="1" noChangeAspect="1"/>
          </p:cNvPicPr>
          <p:nvPr>
            <p:ph idx="1"/>
          </p:nvPr>
        </p:nvPicPr>
        <p:blipFill>
          <a:blip r:embed="rId2"/>
          <a:stretch>
            <a:fillRect/>
          </a:stretch>
        </p:blipFill>
        <p:spPr>
          <a:xfrm>
            <a:off x="0" y="0"/>
            <a:ext cx="12192000" cy="6857999"/>
          </a:xfrm>
        </p:spPr>
      </p:pic>
      <p:sp>
        <p:nvSpPr>
          <p:cNvPr id="6" name="ZoneTexte 5">
            <a:extLst>
              <a:ext uri="{FF2B5EF4-FFF2-40B4-BE49-F238E27FC236}">
                <a16:creationId xmlns:a16="http://schemas.microsoft.com/office/drawing/2014/main" id="{B9A06673-337C-47E9-B4AF-4D60AD60326F}"/>
              </a:ext>
            </a:extLst>
          </p:cNvPr>
          <p:cNvSpPr txBox="1"/>
          <p:nvPr/>
        </p:nvSpPr>
        <p:spPr>
          <a:xfrm>
            <a:off x="5780014" y="1275127"/>
            <a:ext cx="5251509" cy="461665"/>
          </a:xfrm>
          <a:prstGeom prst="rect">
            <a:avLst/>
          </a:prstGeom>
          <a:noFill/>
        </p:spPr>
        <p:txBody>
          <a:bodyPr wrap="square" rtlCol="0">
            <a:spAutoFit/>
          </a:bodyPr>
          <a:lstStyle/>
          <a:p>
            <a:r>
              <a:rPr lang="fr-FR" sz="2400" b="1" dirty="0"/>
              <a:t>La conduite supervisée</a:t>
            </a:r>
          </a:p>
        </p:txBody>
      </p:sp>
    </p:spTree>
    <p:extLst>
      <p:ext uri="{BB962C8B-B14F-4D97-AF65-F5344CB8AC3E}">
        <p14:creationId xmlns:p14="http://schemas.microsoft.com/office/powerpoint/2010/main" val="725284485"/>
      </p:ext>
    </p:extLst>
  </p:cSld>
  <p:clrMapOvr>
    <a:masterClrMapping/>
  </p:clrMapOvr>
  <p:transition spd="slow" advTm="15000">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08251D-72A6-4C3F-ADD3-39493B782065}"/>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494976E9-B575-43A6-8EB5-467E5D72F3DC}"/>
              </a:ext>
            </a:extLst>
          </p:cNvPr>
          <p:cNvPicPr>
            <a:picLocks noGrp="1" noChangeAspect="1"/>
          </p:cNvPicPr>
          <p:nvPr>
            <p:ph idx="1"/>
          </p:nvPr>
        </p:nvPicPr>
        <p:blipFill>
          <a:blip r:embed="rId2"/>
          <a:stretch>
            <a:fillRect/>
          </a:stretch>
        </p:blipFill>
        <p:spPr>
          <a:xfrm>
            <a:off x="0" y="5293"/>
            <a:ext cx="12192000" cy="6852707"/>
          </a:xfrm>
        </p:spPr>
      </p:pic>
      <p:sp>
        <p:nvSpPr>
          <p:cNvPr id="6" name="Rectangle 5">
            <a:extLst>
              <a:ext uri="{FF2B5EF4-FFF2-40B4-BE49-F238E27FC236}">
                <a16:creationId xmlns:a16="http://schemas.microsoft.com/office/drawing/2014/main" id="{02C46B86-9CD5-481D-8680-BEF48948A662}"/>
              </a:ext>
            </a:extLst>
          </p:cNvPr>
          <p:cNvSpPr/>
          <p:nvPr/>
        </p:nvSpPr>
        <p:spPr>
          <a:xfrm>
            <a:off x="5822958" y="1306478"/>
            <a:ext cx="3619902" cy="461665"/>
          </a:xfrm>
          <a:prstGeom prst="rect">
            <a:avLst/>
          </a:prstGeom>
        </p:spPr>
        <p:txBody>
          <a:bodyPr wrap="none">
            <a:spAutoFit/>
          </a:bodyPr>
          <a:lstStyle/>
          <a:p>
            <a:r>
              <a:rPr lang="fr-FR" sz="2400" b="1" dirty="0"/>
              <a:t>La conduite supervisée</a:t>
            </a:r>
          </a:p>
        </p:txBody>
      </p:sp>
    </p:spTree>
    <p:extLst>
      <p:ext uri="{BB962C8B-B14F-4D97-AF65-F5344CB8AC3E}">
        <p14:creationId xmlns:p14="http://schemas.microsoft.com/office/powerpoint/2010/main" val="52288952"/>
      </p:ext>
    </p:extLst>
  </p:cSld>
  <p:clrMapOvr>
    <a:masterClrMapping/>
  </p:clrMapOvr>
  <p:transition spd="slow" advTm="15000">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angle rectangle 11">
            <a:extLst>
              <a:ext uri="{FF2B5EF4-FFF2-40B4-BE49-F238E27FC236}">
                <a16:creationId xmlns:a16="http://schemas.microsoft.com/office/drawing/2014/main" id="{C85A922B-E031-4157-AD72-F60519EDF947}"/>
              </a:ext>
            </a:extLst>
          </p:cNvPr>
          <p:cNvSpPr/>
          <p:nvPr/>
        </p:nvSpPr>
        <p:spPr>
          <a:xfrm>
            <a:off x="1874441" y="1523942"/>
            <a:ext cx="7097564" cy="4855873"/>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C2D01FC6-93D9-477C-BF7F-E25D710BE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1128" y="5715280"/>
            <a:ext cx="1627674" cy="672908"/>
          </a:xfrm>
          <a:prstGeom prst="rect">
            <a:avLst/>
          </a:prstGeom>
        </p:spPr>
      </p:pic>
      <p:pic>
        <p:nvPicPr>
          <p:cNvPr id="7" name="Image 6">
            <a:extLst>
              <a:ext uri="{FF2B5EF4-FFF2-40B4-BE49-F238E27FC236}">
                <a16:creationId xmlns:a16="http://schemas.microsoft.com/office/drawing/2014/main" id="{150074D5-46F1-477F-963E-D8FA482D5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4556" y="5591145"/>
            <a:ext cx="797043" cy="797043"/>
          </a:xfrm>
          <a:prstGeom prst="rect">
            <a:avLst/>
          </a:prstGeom>
        </p:spPr>
      </p:pic>
      <p:pic>
        <p:nvPicPr>
          <p:cNvPr id="9" name="Image 8">
            <a:extLst>
              <a:ext uri="{FF2B5EF4-FFF2-40B4-BE49-F238E27FC236}">
                <a16:creationId xmlns:a16="http://schemas.microsoft.com/office/drawing/2014/main" id="{9F7DAA05-EC58-40D1-80B6-961DC4E25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0497" y="5593551"/>
            <a:ext cx="797043" cy="794637"/>
          </a:xfrm>
          <a:prstGeom prst="rect">
            <a:avLst/>
          </a:prstGeom>
        </p:spPr>
      </p:pic>
      <p:sp>
        <p:nvSpPr>
          <p:cNvPr id="13" name="ZoneTexte 12">
            <a:extLst>
              <a:ext uri="{FF2B5EF4-FFF2-40B4-BE49-F238E27FC236}">
                <a16:creationId xmlns:a16="http://schemas.microsoft.com/office/drawing/2014/main" id="{EA1B7ED8-E18D-452C-A44B-2BA26546EBF3}"/>
              </a:ext>
            </a:extLst>
          </p:cNvPr>
          <p:cNvSpPr txBox="1"/>
          <p:nvPr/>
        </p:nvSpPr>
        <p:spPr>
          <a:xfrm>
            <a:off x="5646226" y="542878"/>
            <a:ext cx="5785171" cy="3539430"/>
          </a:xfrm>
          <a:prstGeom prst="rect">
            <a:avLst/>
          </a:prstGeom>
          <a:noFill/>
          <a:ln w="9525">
            <a:solidFill>
              <a:schemeClr val="tx1"/>
            </a:solidFill>
          </a:ln>
        </p:spPr>
        <p:txBody>
          <a:bodyPr wrap="square" rtlCol="0">
            <a:spAutoFit/>
          </a:bodyPr>
          <a:lstStyle/>
          <a:p>
            <a:pPr algn="just"/>
            <a:r>
              <a:rPr lang="fr-FR" sz="1600" dirty="0">
                <a:latin typeface="Century Gothic" panose="020B0502020202020204" pitchFamily="34" charset="0"/>
              </a:rPr>
              <a:t>Nous pouvons vous remettre, sur simple demande, les éléments suivants :</a:t>
            </a:r>
          </a:p>
          <a:p>
            <a:pPr algn="just"/>
            <a:br>
              <a:rPr lang="fr-FR" sz="1600" dirty="0">
                <a:latin typeface="Century Gothic" panose="020B0502020202020204" pitchFamily="34" charset="0"/>
              </a:rPr>
            </a:br>
            <a:r>
              <a:rPr lang="fr-FR" sz="1600" dirty="0">
                <a:latin typeface="Century Gothic" panose="020B0502020202020204" pitchFamily="34" charset="0"/>
              </a:rPr>
              <a:t>- Une copie du règlement intérieur</a:t>
            </a:r>
            <a:br>
              <a:rPr lang="fr-FR" sz="1600" dirty="0">
                <a:latin typeface="Century Gothic" panose="020B0502020202020204" pitchFamily="34" charset="0"/>
              </a:rPr>
            </a:br>
            <a:endParaRPr lang="fr-FR" sz="1600" dirty="0">
              <a:latin typeface="Century Gothic" panose="020B0502020202020204" pitchFamily="34" charset="0"/>
            </a:endParaRPr>
          </a:p>
          <a:p>
            <a:pPr algn="just"/>
            <a:r>
              <a:rPr lang="fr-FR" sz="1600" dirty="0">
                <a:latin typeface="Century Gothic" panose="020B0502020202020204" pitchFamily="34" charset="0"/>
              </a:rPr>
              <a:t>- Le bilan annuel de nos résultats &amp; taux de réussite par formation</a:t>
            </a:r>
          </a:p>
          <a:p>
            <a:endParaRPr lang="fr-FR" sz="1600" dirty="0">
              <a:latin typeface="Century Gothic" panose="020B0502020202020204" pitchFamily="34" charset="0"/>
            </a:endParaRPr>
          </a:p>
          <a:p>
            <a:pPr marL="285750" indent="-285750">
              <a:buFontTx/>
              <a:buChar char="-"/>
            </a:pPr>
            <a:r>
              <a:rPr lang="fr-FR" sz="1600" dirty="0"/>
              <a:t>Le nombre moyen d'heures de formation correspondant aux taux de réussite en première et en deuxième présentation.</a:t>
            </a:r>
            <a:br>
              <a:rPr lang="fr-FR" sz="1600" dirty="0">
                <a:latin typeface="Century Gothic" panose="020B0502020202020204" pitchFamily="34" charset="0"/>
              </a:rPr>
            </a:br>
            <a:endParaRPr lang="fr-FR" sz="1600" dirty="0">
              <a:latin typeface="Century Gothic" panose="020B0502020202020204" pitchFamily="34" charset="0"/>
            </a:endParaRPr>
          </a:p>
          <a:p>
            <a:pPr marL="285750" indent="-285750">
              <a:buFontTx/>
              <a:buChar char="-"/>
            </a:pPr>
            <a:r>
              <a:rPr lang="fr-FR" sz="1600" dirty="0">
                <a:latin typeface="Century Gothic" panose="020B0502020202020204" pitchFamily="34" charset="0"/>
              </a:rPr>
              <a:t>- Une synthèse des résultats des questionnaires de satisfaction</a:t>
            </a:r>
          </a:p>
        </p:txBody>
      </p:sp>
      <p:pic>
        <p:nvPicPr>
          <p:cNvPr id="3" name="Image 2">
            <a:extLst>
              <a:ext uri="{FF2B5EF4-FFF2-40B4-BE49-F238E27FC236}">
                <a16:creationId xmlns:a16="http://schemas.microsoft.com/office/drawing/2014/main" id="{0ED93A7B-30CE-4766-8D59-23FFFB3B2C2E}"/>
              </a:ext>
            </a:extLst>
          </p:cNvPr>
          <p:cNvPicPr>
            <a:picLocks noChangeAspect="1"/>
          </p:cNvPicPr>
          <p:nvPr/>
        </p:nvPicPr>
        <p:blipFill>
          <a:blip r:embed="rId5"/>
          <a:stretch>
            <a:fillRect/>
          </a:stretch>
        </p:blipFill>
        <p:spPr>
          <a:xfrm>
            <a:off x="4528840" y="5591145"/>
            <a:ext cx="731461" cy="788670"/>
          </a:xfrm>
          <a:prstGeom prst="rect">
            <a:avLst/>
          </a:prstGeom>
        </p:spPr>
      </p:pic>
      <p:pic>
        <p:nvPicPr>
          <p:cNvPr id="1026" name="Picture 2" descr="RÃ©sultat de recherche d'images pour &quot;cpf&quot;">
            <a:extLst>
              <a:ext uri="{FF2B5EF4-FFF2-40B4-BE49-F238E27FC236}">
                <a16:creationId xmlns:a16="http://schemas.microsoft.com/office/drawing/2014/main" id="{6E347840-5B3D-4F92-B006-5EC9844670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2010" y="5591145"/>
            <a:ext cx="1422360" cy="788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605523"/>
      </p:ext>
    </p:extLst>
  </p:cSld>
  <p:clrMapOvr>
    <a:masterClrMapping/>
  </p:clrMapOvr>
  <p:transition spd="slow" advTm="15000">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1C418C-3937-404A-9032-C7EA2A47E2C8}"/>
              </a:ext>
            </a:extLst>
          </p:cNvPr>
          <p:cNvSpPr>
            <a:spLocks noGrp="1"/>
          </p:cNvSpPr>
          <p:nvPr>
            <p:ph type="title"/>
          </p:nvPr>
        </p:nvSpPr>
        <p:spPr>
          <a:xfrm>
            <a:off x="1778467" y="815614"/>
            <a:ext cx="8892330" cy="817127"/>
          </a:xfrm>
        </p:spPr>
        <p:txBody>
          <a:bodyPr>
            <a:normAutofit/>
          </a:bodyPr>
          <a:lstStyle/>
          <a:p>
            <a:pPr algn="ctr"/>
            <a:r>
              <a:rPr lang="fr-FR" dirty="0"/>
              <a:t>contact</a:t>
            </a:r>
          </a:p>
        </p:txBody>
      </p:sp>
      <p:sp>
        <p:nvSpPr>
          <p:cNvPr id="3" name="Espace réservé du contenu 2">
            <a:extLst>
              <a:ext uri="{FF2B5EF4-FFF2-40B4-BE49-F238E27FC236}">
                <a16:creationId xmlns:a16="http://schemas.microsoft.com/office/drawing/2014/main" id="{59F33C67-484F-430D-BD37-596DA99C1EF6}"/>
              </a:ext>
            </a:extLst>
          </p:cNvPr>
          <p:cNvSpPr>
            <a:spLocks noGrp="1"/>
          </p:cNvSpPr>
          <p:nvPr>
            <p:ph idx="1"/>
          </p:nvPr>
        </p:nvSpPr>
        <p:spPr>
          <a:xfrm>
            <a:off x="685800" y="2194560"/>
            <a:ext cx="10820400" cy="4340464"/>
          </a:xfrm>
        </p:spPr>
        <p:txBody>
          <a:bodyPr/>
          <a:lstStyle/>
          <a:p>
            <a:pPr algn="ctr"/>
            <a:r>
              <a:rPr lang="fr-FR" sz="4400" b="1" dirty="0">
                <a:latin typeface="Century Gothic" panose="020B0502020202020204" pitchFamily="34" charset="0"/>
              </a:rPr>
              <a:t>Conduite 2000</a:t>
            </a:r>
          </a:p>
          <a:p>
            <a:pPr algn="ctr"/>
            <a:r>
              <a:rPr lang="fr-FR" dirty="0">
                <a:latin typeface="Century Gothic" panose="020B0502020202020204" pitchFamily="34" charset="0"/>
              </a:rPr>
              <a:t>10, rue Edouard HERRIOT</a:t>
            </a:r>
          </a:p>
          <a:p>
            <a:pPr algn="ctr"/>
            <a:r>
              <a:rPr lang="fr-FR" dirty="0">
                <a:latin typeface="Century Gothic" panose="020B0502020202020204" pitchFamily="34" charset="0"/>
              </a:rPr>
              <a:t>56530 QUEVEN</a:t>
            </a:r>
          </a:p>
          <a:p>
            <a:pPr algn="ctr"/>
            <a:r>
              <a:rPr lang="fr-FR" dirty="0">
                <a:latin typeface="Century Gothic" panose="020B0502020202020204" pitchFamily="34" charset="0"/>
              </a:rPr>
              <a:t>Conduite2000,queven@orange.fr</a:t>
            </a:r>
          </a:p>
          <a:p>
            <a:pPr algn="ctr"/>
            <a:r>
              <a:rPr lang="fr-FR" dirty="0">
                <a:latin typeface="Century Gothic" panose="020B0502020202020204" pitchFamily="34" charset="0"/>
              </a:rPr>
              <a:t>02 97 05 15 97 / 07 88 45 97 77</a:t>
            </a:r>
          </a:p>
          <a:p>
            <a:pPr algn="ctr"/>
            <a:r>
              <a:rPr lang="fr-FR" dirty="0">
                <a:latin typeface="Century Gothic" panose="020B0502020202020204" pitchFamily="34" charset="0"/>
              </a:rPr>
              <a:t>www,conduite-2000-queven,com</a:t>
            </a:r>
          </a:p>
          <a:p>
            <a:endParaRPr lang="fr-FR" dirty="0"/>
          </a:p>
        </p:txBody>
      </p:sp>
      <p:sp>
        <p:nvSpPr>
          <p:cNvPr id="4" name="ZoneTexte 3">
            <a:extLst>
              <a:ext uri="{FF2B5EF4-FFF2-40B4-BE49-F238E27FC236}">
                <a16:creationId xmlns:a16="http://schemas.microsoft.com/office/drawing/2014/main" id="{69318779-E39B-45C8-938A-5BBA71B4ECCF}"/>
              </a:ext>
            </a:extLst>
          </p:cNvPr>
          <p:cNvSpPr txBox="1"/>
          <p:nvPr/>
        </p:nvSpPr>
        <p:spPr>
          <a:xfrm>
            <a:off x="264313" y="6141624"/>
            <a:ext cx="3658151" cy="319190"/>
          </a:xfrm>
          <a:prstGeom prst="rect">
            <a:avLst/>
          </a:prstGeom>
          <a:noFill/>
          <a:ln w="6350">
            <a:solidFill>
              <a:schemeClr val="bg1"/>
            </a:solidFill>
          </a:ln>
        </p:spPr>
        <p:txBody>
          <a:bodyPr wrap="square" rtlCol="0">
            <a:spAutoFit/>
          </a:bodyPr>
          <a:lstStyle/>
          <a:p>
            <a:r>
              <a:rPr lang="fr-FR" sz="1400" dirty="0">
                <a:latin typeface="Century Gothic" panose="020B0502020202020204" pitchFamily="34" charset="0"/>
              </a:rPr>
              <a:t>N° D’AGRÉMENT : E1605600100</a:t>
            </a:r>
          </a:p>
        </p:txBody>
      </p:sp>
      <p:cxnSp>
        <p:nvCxnSpPr>
          <p:cNvPr id="5" name="Connecteur droit 4">
            <a:extLst>
              <a:ext uri="{FF2B5EF4-FFF2-40B4-BE49-F238E27FC236}">
                <a16:creationId xmlns:a16="http://schemas.microsoft.com/office/drawing/2014/main" id="{3B42F29A-B8CC-4F97-9165-020A51D92B77}"/>
              </a:ext>
            </a:extLst>
          </p:cNvPr>
          <p:cNvCxnSpPr/>
          <p:nvPr/>
        </p:nvCxnSpPr>
        <p:spPr>
          <a:xfrm flipV="1">
            <a:off x="3681107" y="1888047"/>
            <a:ext cx="5467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DD3D6D2C-72E5-427D-9FCC-0899BFB138B9}"/>
              </a:ext>
            </a:extLst>
          </p:cNvPr>
          <p:cNvCxnSpPr/>
          <p:nvPr/>
        </p:nvCxnSpPr>
        <p:spPr>
          <a:xfrm flipV="1">
            <a:off x="3615394" y="5303764"/>
            <a:ext cx="5467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238247"/>
      </p:ext>
    </p:extLst>
  </p:cSld>
  <p:clrMapOvr>
    <a:masterClrMapping/>
  </p:clrMapOvr>
  <p:transition spd="slow" advTm="15000">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8AEB8E-DE8F-46C4-9161-14CF14C97846}"/>
              </a:ext>
            </a:extLst>
          </p:cNvPr>
          <p:cNvSpPr>
            <a:spLocks noGrp="1"/>
          </p:cNvSpPr>
          <p:nvPr>
            <p:ph type="ctrTitle"/>
          </p:nvPr>
        </p:nvSpPr>
        <p:spPr>
          <a:xfrm>
            <a:off x="1228987" y="335560"/>
            <a:ext cx="9173362" cy="5905849"/>
          </a:xfrm>
        </p:spPr>
        <p:txBody>
          <a:bodyPr>
            <a:normAutofit fontScale="90000"/>
          </a:bodyPr>
          <a:lstStyle/>
          <a:p>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br>
              <a:rPr lang="fr-FR" sz="1600" b="1" dirty="0"/>
            </a:br>
            <a:r>
              <a:rPr lang="fr-FR" sz="2700" dirty="0"/>
              <a:t> </a:t>
            </a: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br>
              <a:rPr lang="fr-FR" sz="2700" dirty="0"/>
            </a:br>
            <a:r>
              <a:rPr lang="fr-FR" sz="2700" dirty="0"/>
              <a:t>           </a:t>
            </a:r>
            <a:r>
              <a:rPr lang="fr-FR" sz="2200" b="1" dirty="0"/>
              <a:t>Un classeur est mis à votre disposition sur le bureau.</a:t>
            </a:r>
            <a:br>
              <a:rPr lang="fr-FR" sz="2200" dirty="0"/>
            </a:br>
            <a:r>
              <a:rPr lang="fr-FR" sz="2200" dirty="0"/>
              <a:t>                                           </a:t>
            </a:r>
            <a:r>
              <a:rPr lang="fr-FR" sz="2200" b="1" dirty="0"/>
              <a:t>Vous y trouverez :</a:t>
            </a:r>
            <a:br>
              <a:rPr lang="fr-FR" sz="2200" dirty="0"/>
            </a:br>
            <a:br>
              <a:rPr lang="fr-FR" sz="2200" dirty="0"/>
            </a:br>
            <a:r>
              <a:rPr lang="fr-FR" sz="2200" dirty="0"/>
              <a:t>.  </a:t>
            </a:r>
            <a:r>
              <a:rPr lang="fr-FR" sz="2200" b="1" dirty="0"/>
              <a:t>La composition de l’équipe à votre service</a:t>
            </a:r>
            <a:br>
              <a:rPr lang="fr-FR" sz="2200" dirty="0"/>
            </a:br>
            <a:r>
              <a:rPr lang="fr-FR" sz="2200" dirty="0"/>
              <a:t>.  </a:t>
            </a:r>
            <a:r>
              <a:rPr lang="fr-FR" sz="2200" b="1" dirty="0"/>
              <a:t>Un parcours type de formation en vue de l’obtention  d’une          catégorie de permis</a:t>
            </a:r>
            <a:br>
              <a:rPr lang="fr-FR" sz="2200" dirty="0"/>
            </a:br>
            <a:r>
              <a:rPr lang="fr-FR" sz="2200" dirty="0"/>
              <a:t>. </a:t>
            </a:r>
            <a:r>
              <a:rPr lang="fr-FR" sz="2200" b="1" dirty="0"/>
              <a:t>La formation post permis permettant de réduire la période  probatoire</a:t>
            </a:r>
            <a:br>
              <a:rPr lang="fr-FR" sz="2200" dirty="0"/>
            </a:br>
            <a:r>
              <a:rPr lang="fr-FR" sz="2200" dirty="0"/>
              <a:t>. </a:t>
            </a:r>
            <a:r>
              <a:rPr lang="fr-FR" sz="2200" b="1" dirty="0"/>
              <a:t>Le lieu de la piste de formation hors circulation</a:t>
            </a:r>
            <a:br>
              <a:rPr lang="fr-FR" sz="2200" dirty="0"/>
            </a:br>
            <a:r>
              <a:rPr lang="fr-FR" sz="2200" dirty="0"/>
              <a:t>. </a:t>
            </a:r>
            <a:r>
              <a:rPr lang="fr-FR" sz="2200" b="1" dirty="0"/>
              <a:t>Tout savoir sur l’évaluation de départ</a:t>
            </a:r>
            <a:br>
              <a:rPr lang="fr-FR" sz="2200" dirty="0"/>
            </a:br>
            <a:r>
              <a:rPr lang="fr-FR" sz="2200" dirty="0"/>
              <a:t>. </a:t>
            </a:r>
            <a:r>
              <a:rPr lang="fr-FR" sz="2200" b="1" dirty="0"/>
              <a:t>Les enjeux de la formation au permis de conduire</a:t>
            </a:r>
            <a:br>
              <a:rPr lang="fr-FR" sz="2200" dirty="0"/>
            </a:br>
            <a:r>
              <a:rPr lang="fr-FR" sz="2200" dirty="0"/>
              <a:t>. </a:t>
            </a:r>
            <a:r>
              <a:rPr lang="fr-FR" sz="2200" b="1" dirty="0"/>
              <a:t>Tout savoir sur l’examen théorique du permis de conduire</a:t>
            </a:r>
            <a:br>
              <a:rPr lang="fr-FR" sz="2200" dirty="0"/>
            </a:br>
            <a:r>
              <a:rPr lang="fr-FR" sz="2200" dirty="0"/>
              <a:t>. </a:t>
            </a:r>
            <a:r>
              <a:rPr lang="fr-FR" sz="2200" b="1" dirty="0"/>
              <a:t>Tout savoir sur l’examen pratique du permis de conduire</a:t>
            </a:r>
            <a:br>
              <a:rPr lang="fr-FR" sz="2200" dirty="0"/>
            </a:br>
            <a:r>
              <a:rPr lang="fr-FR" sz="2200" dirty="0"/>
              <a:t>. </a:t>
            </a:r>
            <a:r>
              <a:rPr lang="fr-FR" sz="2200" b="1" dirty="0"/>
              <a:t>Connaitre la conduite accompagnée</a:t>
            </a:r>
            <a:br>
              <a:rPr lang="fr-FR" sz="2200" dirty="0"/>
            </a:br>
            <a:r>
              <a:rPr lang="fr-FR" sz="2200" dirty="0"/>
              <a:t>. </a:t>
            </a:r>
            <a:r>
              <a:rPr lang="fr-FR" sz="2200" b="1" dirty="0"/>
              <a:t>Connaitre la conduite supervisée</a:t>
            </a:r>
            <a:br>
              <a:rPr lang="fr-FR" sz="2200" dirty="0"/>
            </a:br>
            <a:r>
              <a:rPr lang="fr-FR" sz="2200" dirty="0"/>
              <a:t>. </a:t>
            </a:r>
            <a:r>
              <a:rPr lang="fr-FR" sz="2200" b="1" dirty="0"/>
              <a:t>Une synthèse des questionnaires de satisfaction</a:t>
            </a:r>
            <a:br>
              <a:rPr lang="fr-FR" sz="2200" dirty="0"/>
            </a:br>
            <a:r>
              <a:rPr lang="fr-FR" sz="2200" dirty="0"/>
              <a:t>. </a:t>
            </a:r>
            <a:r>
              <a:rPr lang="fr-FR" sz="2200" b="1" dirty="0"/>
              <a:t>Un tableau de gestion des réclamations</a:t>
            </a:r>
            <a:br>
              <a:rPr lang="fr-FR" sz="2200" dirty="0"/>
            </a:br>
            <a:endParaRPr lang="fr-FR" sz="2200" dirty="0"/>
          </a:p>
        </p:txBody>
      </p:sp>
    </p:spTree>
    <p:extLst>
      <p:ext uri="{BB962C8B-B14F-4D97-AF65-F5344CB8AC3E}">
        <p14:creationId xmlns:p14="http://schemas.microsoft.com/office/powerpoint/2010/main" val="4101025470"/>
      </p:ext>
    </p:extLst>
  </p:cSld>
  <p:clrMapOvr>
    <a:masterClrMapping/>
  </p:clrMapOvr>
  <p:transition spd="slow" advTm="15000">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FECFC7B-8263-4275-85A8-A6F659AE6070}"/>
              </a:ext>
            </a:extLst>
          </p:cNvPr>
          <p:cNvSpPr txBox="1">
            <a:spLocks/>
          </p:cNvSpPr>
          <p:nvPr/>
        </p:nvSpPr>
        <p:spPr>
          <a:xfrm>
            <a:off x="1231434" y="-123034"/>
            <a:ext cx="8610600" cy="116230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pPr algn="l">
              <a:defRPr/>
            </a:pPr>
            <a:r>
              <a:rPr lang="fr-FR" sz="3600" u="sng" dirty="0">
                <a:solidFill>
                  <a:schemeClr val="tx1"/>
                </a:solidFill>
                <a:latin typeface="Century Gothic" panose="020B0502020202020204" pitchFamily="34" charset="0"/>
              </a:rPr>
              <a:t>L’équipe conduite 2000</a:t>
            </a:r>
          </a:p>
        </p:txBody>
      </p:sp>
      <p:sp>
        <p:nvSpPr>
          <p:cNvPr id="7" name="ZoneTexte 6">
            <a:extLst>
              <a:ext uri="{FF2B5EF4-FFF2-40B4-BE49-F238E27FC236}">
                <a16:creationId xmlns:a16="http://schemas.microsoft.com/office/drawing/2014/main" id="{2F068287-13BF-440F-A119-CE2A081FB221}"/>
              </a:ext>
            </a:extLst>
          </p:cNvPr>
          <p:cNvSpPr txBox="1"/>
          <p:nvPr/>
        </p:nvSpPr>
        <p:spPr>
          <a:xfrm>
            <a:off x="1835019" y="749915"/>
            <a:ext cx="3610966" cy="276999"/>
          </a:xfrm>
          <a:prstGeom prst="rect">
            <a:avLst/>
          </a:prstGeom>
          <a:noFill/>
        </p:spPr>
        <p:txBody>
          <a:bodyPr wrap="square" rtlCol="0">
            <a:spAutoFit/>
          </a:bodyPr>
          <a:lstStyle/>
          <a:p>
            <a:pPr>
              <a:defRPr/>
            </a:pPr>
            <a:r>
              <a:rPr lang="fr-FR" sz="1200" u="sng" dirty="0">
                <a:solidFill>
                  <a:srgbClr val="D0363B"/>
                </a:solidFill>
                <a:latin typeface="Century Gothic" panose="020B0502020202020204" pitchFamily="34" charset="0"/>
              </a:rPr>
              <a:t>CHARGÉ(E) DES RELATIONS AVEC LES ÉLÈVES</a:t>
            </a:r>
            <a:endParaRPr lang="fr-FR" sz="1200" dirty="0">
              <a:solidFill>
                <a:srgbClr val="D0363B"/>
              </a:solidFill>
              <a:latin typeface="Century Gothic" panose="020B0502020202020204" pitchFamily="34" charset="0"/>
            </a:endParaRPr>
          </a:p>
        </p:txBody>
      </p:sp>
      <p:sp>
        <p:nvSpPr>
          <p:cNvPr id="6" name="Rectangle : coins arrondis 5">
            <a:extLst>
              <a:ext uri="{FF2B5EF4-FFF2-40B4-BE49-F238E27FC236}">
                <a16:creationId xmlns:a16="http://schemas.microsoft.com/office/drawing/2014/main" id="{2629F819-F1E7-4BE1-AC3B-B760A5A69BD5}"/>
              </a:ext>
            </a:extLst>
          </p:cNvPr>
          <p:cNvSpPr/>
          <p:nvPr/>
        </p:nvSpPr>
        <p:spPr>
          <a:xfrm>
            <a:off x="6506173" y="1217135"/>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800" dirty="0">
                <a:solidFill>
                  <a:prstClr val="black"/>
                </a:solidFill>
                <a:latin typeface="Century Gothic" panose="020B0502020202020204" pitchFamily="34" charset="0"/>
              </a:rPr>
              <a:t>Christian RIO</a:t>
            </a:r>
            <a:br>
              <a:rPr lang="fr-FR" sz="800" dirty="0">
                <a:solidFill>
                  <a:prstClr val="black"/>
                </a:solidFill>
                <a:latin typeface="Century Gothic" panose="020B0502020202020204" pitchFamily="34" charset="0"/>
              </a:rPr>
            </a:br>
            <a:r>
              <a:rPr lang="fr-FR" sz="800" dirty="0">
                <a:solidFill>
                  <a:prstClr val="black"/>
                </a:solidFill>
                <a:latin typeface="Century Gothic" panose="020B0502020202020204" pitchFamily="34" charset="0"/>
              </a:rPr>
              <a:t>Formations dispensées</a:t>
            </a:r>
            <a:br>
              <a:rPr lang="fr-FR" sz="800" dirty="0">
                <a:solidFill>
                  <a:prstClr val="black"/>
                </a:solidFill>
                <a:latin typeface="Century Gothic" panose="020B0502020202020204" pitchFamily="34" charset="0"/>
              </a:rPr>
            </a:br>
            <a:r>
              <a:rPr lang="fr-FR" sz="800" dirty="0">
                <a:solidFill>
                  <a:prstClr val="black"/>
                </a:solidFill>
                <a:latin typeface="Century Gothic" panose="020B0502020202020204" pitchFamily="34" charset="0"/>
              </a:rPr>
              <a:t>B / AAC</a:t>
            </a:r>
          </a:p>
          <a:p>
            <a:pPr algn="ctr">
              <a:defRPr/>
            </a:pPr>
            <a:r>
              <a:rPr lang="fr-FR" sz="800" dirty="0">
                <a:solidFill>
                  <a:prstClr val="black"/>
                </a:solidFill>
                <a:latin typeface="Century Gothic" panose="020B0502020202020204" pitchFamily="34" charset="0"/>
              </a:rPr>
              <a:t>Conduite Supervisée</a:t>
            </a:r>
          </a:p>
          <a:p>
            <a:pPr algn="ctr">
              <a:defRPr/>
            </a:pPr>
            <a:r>
              <a:rPr lang="fr-FR" sz="800" dirty="0">
                <a:solidFill>
                  <a:prstClr val="black"/>
                </a:solidFill>
                <a:latin typeface="Century Gothic" panose="020B0502020202020204" pitchFamily="34" charset="0"/>
              </a:rPr>
              <a:t>Be/B96</a:t>
            </a:r>
          </a:p>
        </p:txBody>
      </p:sp>
      <p:sp>
        <p:nvSpPr>
          <p:cNvPr id="27" name="Rectangle : coins arrondis 26">
            <a:extLst>
              <a:ext uri="{FF2B5EF4-FFF2-40B4-BE49-F238E27FC236}">
                <a16:creationId xmlns:a16="http://schemas.microsoft.com/office/drawing/2014/main" id="{94824F2B-C0F3-482C-A4FC-676630DFB380}"/>
              </a:ext>
            </a:extLst>
          </p:cNvPr>
          <p:cNvSpPr/>
          <p:nvPr/>
        </p:nvSpPr>
        <p:spPr>
          <a:xfrm>
            <a:off x="2482054" y="1094873"/>
            <a:ext cx="1620446" cy="64219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800" dirty="0">
                <a:solidFill>
                  <a:prstClr val="black"/>
                </a:solidFill>
                <a:latin typeface="Century Gothic" panose="020B0502020202020204" pitchFamily="34" charset="0"/>
              </a:rPr>
              <a:t>Christian RIO</a:t>
            </a:r>
            <a:br>
              <a:rPr lang="fr-FR" sz="800" dirty="0">
                <a:solidFill>
                  <a:prstClr val="black"/>
                </a:solidFill>
                <a:latin typeface="Century Gothic" panose="020B0502020202020204" pitchFamily="34" charset="0"/>
              </a:rPr>
            </a:br>
            <a:endParaRPr lang="fr-FR" sz="800" dirty="0">
              <a:solidFill>
                <a:prstClr val="black"/>
              </a:solidFill>
              <a:latin typeface="Century Gothic" panose="020B0502020202020204" pitchFamily="34" charset="0"/>
            </a:endParaRPr>
          </a:p>
        </p:txBody>
      </p:sp>
      <p:sp>
        <p:nvSpPr>
          <p:cNvPr id="23" name="ZoneTexte 22">
            <a:extLst>
              <a:ext uri="{FF2B5EF4-FFF2-40B4-BE49-F238E27FC236}">
                <a16:creationId xmlns:a16="http://schemas.microsoft.com/office/drawing/2014/main" id="{B93D68CD-A909-4AEF-B223-666962909162}"/>
              </a:ext>
            </a:extLst>
          </p:cNvPr>
          <p:cNvSpPr txBox="1"/>
          <p:nvPr/>
        </p:nvSpPr>
        <p:spPr>
          <a:xfrm>
            <a:off x="1835019" y="2118339"/>
            <a:ext cx="3268299" cy="276999"/>
          </a:xfrm>
          <a:prstGeom prst="rect">
            <a:avLst/>
          </a:prstGeom>
          <a:noFill/>
        </p:spPr>
        <p:txBody>
          <a:bodyPr wrap="square" rtlCol="0">
            <a:spAutoFit/>
          </a:bodyPr>
          <a:lstStyle/>
          <a:p>
            <a:pPr>
              <a:defRPr/>
            </a:pPr>
            <a:r>
              <a:rPr lang="fr-FR" sz="1200" u="sng" dirty="0">
                <a:solidFill>
                  <a:srgbClr val="D0363B"/>
                </a:solidFill>
                <a:latin typeface="Century Gothic" panose="020B0502020202020204" pitchFamily="34" charset="0"/>
              </a:rPr>
              <a:t>RESPONSABLE PÉDAGOGIQUE</a:t>
            </a:r>
            <a:endParaRPr lang="fr-FR" sz="1200" dirty="0">
              <a:solidFill>
                <a:srgbClr val="D0363B"/>
              </a:solidFill>
              <a:latin typeface="Century Gothic" panose="020B0502020202020204" pitchFamily="34" charset="0"/>
            </a:endParaRPr>
          </a:p>
        </p:txBody>
      </p:sp>
      <p:sp>
        <p:nvSpPr>
          <p:cNvPr id="24" name="Rectangle : coins arrondis 23">
            <a:extLst>
              <a:ext uri="{FF2B5EF4-FFF2-40B4-BE49-F238E27FC236}">
                <a16:creationId xmlns:a16="http://schemas.microsoft.com/office/drawing/2014/main" id="{39FF2BC5-EB22-40DF-96F3-89A63427436B}"/>
              </a:ext>
            </a:extLst>
          </p:cNvPr>
          <p:cNvSpPr/>
          <p:nvPr/>
        </p:nvSpPr>
        <p:spPr>
          <a:xfrm>
            <a:off x="2449528" y="2442623"/>
            <a:ext cx="1685497"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800" dirty="0">
                <a:solidFill>
                  <a:prstClr val="black"/>
                </a:solidFill>
                <a:latin typeface="Century Gothic" panose="020B0502020202020204" pitchFamily="34" charset="0"/>
              </a:rPr>
              <a:t>Christian RIO</a:t>
            </a:r>
          </a:p>
        </p:txBody>
      </p:sp>
      <p:sp>
        <p:nvSpPr>
          <p:cNvPr id="32" name="ZoneTexte 31">
            <a:extLst>
              <a:ext uri="{FF2B5EF4-FFF2-40B4-BE49-F238E27FC236}">
                <a16:creationId xmlns:a16="http://schemas.microsoft.com/office/drawing/2014/main" id="{111F1B2E-3278-491C-B818-07175B3B4706}"/>
              </a:ext>
            </a:extLst>
          </p:cNvPr>
          <p:cNvSpPr txBox="1"/>
          <p:nvPr/>
        </p:nvSpPr>
        <p:spPr>
          <a:xfrm>
            <a:off x="7192299" y="719137"/>
            <a:ext cx="2997410" cy="338554"/>
          </a:xfrm>
          <a:prstGeom prst="rect">
            <a:avLst/>
          </a:prstGeom>
          <a:noFill/>
        </p:spPr>
        <p:txBody>
          <a:bodyPr wrap="square" rtlCol="0">
            <a:spAutoFit/>
          </a:bodyPr>
          <a:lstStyle/>
          <a:p>
            <a:pPr algn="ctr">
              <a:defRPr/>
            </a:pPr>
            <a:r>
              <a:rPr lang="fr-FR" sz="1600" u="sng" dirty="0">
                <a:solidFill>
                  <a:srgbClr val="D0363B"/>
                </a:solidFill>
                <a:latin typeface="Century Gothic" panose="020B0502020202020204" pitchFamily="34" charset="0"/>
              </a:rPr>
              <a:t>NOS ENSEIGNANTS</a:t>
            </a:r>
            <a:endParaRPr lang="fr-FR" sz="1600" dirty="0">
              <a:solidFill>
                <a:srgbClr val="D0363B"/>
              </a:solidFill>
              <a:latin typeface="Century Gothic" panose="020B0502020202020204" pitchFamily="34" charset="0"/>
            </a:endParaRPr>
          </a:p>
        </p:txBody>
      </p:sp>
      <p:sp>
        <p:nvSpPr>
          <p:cNvPr id="22" name="Rectangle : coins arrondis 21">
            <a:extLst>
              <a:ext uri="{FF2B5EF4-FFF2-40B4-BE49-F238E27FC236}">
                <a16:creationId xmlns:a16="http://schemas.microsoft.com/office/drawing/2014/main" id="{3D90BA85-39F1-450A-8FD0-7B1E20AD67D4}"/>
              </a:ext>
            </a:extLst>
          </p:cNvPr>
          <p:cNvSpPr/>
          <p:nvPr/>
        </p:nvSpPr>
        <p:spPr>
          <a:xfrm>
            <a:off x="8521979" y="2560120"/>
            <a:ext cx="1667730" cy="80385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800" dirty="0">
                <a:solidFill>
                  <a:prstClr val="black"/>
                </a:solidFill>
                <a:latin typeface="Century Gothic" panose="020B0502020202020204" pitchFamily="34" charset="0"/>
              </a:rPr>
              <a:t>Julie KOENIG</a:t>
            </a:r>
            <a:br>
              <a:rPr lang="fr-FR" sz="800" dirty="0">
                <a:solidFill>
                  <a:prstClr val="black"/>
                </a:solidFill>
                <a:latin typeface="Century Gothic" panose="020B0502020202020204" pitchFamily="34" charset="0"/>
              </a:rPr>
            </a:br>
            <a:r>
              <a:rPr lang="fr-FR" sz="800" dirty="0">
                <a:solidFill>
                  <a:prstClr val="black"/>
                </a:solidFill>
                <a:latin typeface="Century Gothic" panose="020B0502020202020204" pitchFamily="34" charset="0"/>
              </a:rPr>
              <a:t>Formations dispensées</a:t>
            </a:r>
            <a:br>
              <a:rPr lang="fr-FR" sz="800" dirty="0">
                <a:solidFill>
                  <a:prstClr val="black"/>
                </a:solidFill>
                <a:latin typeface="Century Gothic" panose="020B0502020202020204" pitchFamily="34" charset="0"/>
              </a:rPr>
            </a:br>
            <a:r>
              <a:rPr lang="fr-FR" sz="800" dirty="0">
                <a:solidFill>
                  <a:prstClr val="black"/>
                </a:solidFill>
                <a:latin typeface="Century Gothic" panose="020B0502020202020204" pitchFamily="34" charset="0"/>
              </a:rPr>
              <a:t>B / AAC</a:t>
            </a:r>
          </a:p>
          <a:p>
            <a:pPr algn="ctr">
              <a:defRPr/>
            </a:pPr>
            <a:r>
              <a:rPr lang="fr-FR" sz="800" dirty="0">
                <a:solidFill>
                  <a:prstClr val="black"/>
                </a:solidFill>
                <a:latin typeface="Century Gothic" panose="020B0502020202020204" pitchFamily="34" charset="0"/>
              </a:rPr>
              <a:t>Conduite Supervisée</a:t>
            </a:r>
          </a:p>
          <a:p>
            <a:pPr algn="ctr">
              <a:defRPr/>
            </a:pPr>
            <a:r>
              <a:rPr lang="fr-FR" sz="800" dirty="0">
                <a:solidFill>
                  <a:prstClr val="black"/>
                </a:solidFill>
                <a:latin typeface="Century Gothic" panose="020B0502020202020204" pitchFamily="34" charset="0"/>
              </a:rPr>
              <a:t>BE/B96</a:t>
            </a:r>
          </a:p>
          <a:p>
            <a:pPr algn="ctr">
              <a:defRPr/>
            </a:pPr>
            <a:endParaRPr lang="fr-FR" sz="800" dirty="0">
              <a:solidFill>
                <a:prstClr val="black"/>
              </a:solidFill>
              <a:latin typeface="Century Gothic" panose="020B0502020202020204" pitchFamily="34" charset="0"/>
            </a:endParaRPr>
          </a:p>
        </p:txBody>
      </p:sp>
      <p:pic>
        <p:nvPicPr>
          <p:cNvPr id="1028" name="Picture 4" descr="RÃ©sultat de recherche d'images pour &quot;avatar&quot;">
            <a:extLst>
              <a:ext uri="{FF2B5EF4-FFF2-40B4-BE49-F238E27FC236}">
                <a16:creationId xmlns:a16="http://schemas.microsoft.com/office/drawing/2014/main" id="{76AC3BDE-5220-4FB2-920D-81D4781AE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3782" y="3264976"/>
            <a:ext cx="542267" cy="6097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Ã©sultat de recherche d'images pour &quot;avatar homme&quot;">
            <a:extLst>
              <a:ext uri="{FF2B5EF4-FFF2-40B4-BE49-F238E27FC236}">
                <a16:creationId xmlns:a16="http://schemas.microsoft.com/office/drawing/2014/main" id="{AC18DC11-66B8-4241-A47D-4A0E46D57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3077" y="1467229"/>
            <a:ext cx="542267" cy="6218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RÃ©sultat de recherche d'images pour &quot;avatar homme&quot;">
            <a:extLst>
              <a:ext uri="{FF2B5EF4-FFF2-40B4-BE49-F238E27FC236}">
                <a16:creationId xmlns:a16="http://schemas.microsoft.com/office/drawing/2014/main" id="{BC6002B1-FCF0-4FF8-A29D-4B716FDC3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306" y="2857196"/>
            <a:ext cx="542267" cy="62184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99C94C63-7F07-455C-9438-371D64467852}"/>
              </a:ext>
            </a:extLst>
          </p:cNvPr>
          <p:cNvSpPr txBox="1"/>
          <p:nvPr/>
        </p:nvSpPr>
        <p:spPr>
          <a:xfrm>
            <a:off x="1835019" y="3496712"/>
            <a:ext cx="1864507" cy="276999"/>
          </a:xfrm>
          <a:prstGeom prst="rect">
            <a:avLst/>
          </a:prstGeom>
          <a:noFill/>
        </p:spPr>
        <p:txBody>
          <a:bodyPr wrap="square" rtlCol="0">
            <a:spAutoFit/>
          </a:bodyPr>
          <a:lstStyle/>
          <a:p>
            <a:r>
              <a:rPr lang="fr-FR" sz="1200" u="sng" dirty="0">
                <a:solidFill>
                  <a:schemeClr val="accent1">
                    <a:lumMod val="75000"/>
                  </a:schemeClr>
                </a:solidFill>
              </a:rPr>
              <a:t>REFERENT HANDICAP</a:t>
            </a:r>
          </a:p>
        </p:txBody>
      </p:sp>
      <p:sp>
        <p:nvSpPr>
          <p:cNvPr id="18" name="Rectangle : coins arrondis 17">
            <a:extLst>
              <a:ext uri="{FF2B5EF4-FFF2-40B4-BE49-F238E27FC236}">
                <a16:creationId xmlns:a16="http://schemas.microsoft.com/office/drawing/2014/main" id="{C521BE75-8A96-4CBB-9992-F7B00BF2F6ED}"/>
              </a:ext>
            </a:extLst>
          </p:cNvPr>
          <p:cNvSpPr/>
          <p:nvPr/>
        </p:nvSpPr>
        <p:spPr>
          <a:xfrm>
            <a:off x="2417003" y="3791387"/>
            <a:ext cx="1685497"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800" dirty="0">
                <a:solidFill>
                  <a:prstClr val="black"/>
                </a:solidFill>
                <a:latin typeface="Century Gothic" panose="020B0502020202020204" pitchFamily="34" charset="0"/>
              </a:rPr>
              <a:t>Christian RIO</a:t>
            </a:r>
          </a:p>
        </p:txBody>
      </p:sp>
      <p:pic>
        <p:nvPicPr>
          <p:cNvPr id="19" name="Picture 6" descr="RÃ©sultat de recherche d'images pour &quot;avatar homme&quot;">
            <a:extLst>
              <a:ext uri="{FF2B5EF4-FFF2-40B4-BE49-F238E27FC236}">
                <a16:creationId xmlns:a16="http://schemas.microsoft.com/office/drawing/2014/main" id="{FB740507-8179-47FD-B056-04221341E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518" y="4211971"/>
            <a:ext cx="542267" cy="62184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E7FA6E3C-E93D-496D-BA1F-A64DAD8840A2}"/>
              </a:ext>
            </a:extLst>
          </p:cNvPr>
          <p:cNvSpPr txBox="1"/>
          <p:nvPr/>
        </p:nvSpPr>
        <p:spPr>
          <a:xfrm>
            <a:off x="1835019" y="4833811"/>
            <a:ext cx="2231529" cy="276999"/>
          </a:xfrm>
          <a:prstGeom prst="rect">
            <a:avLst/>
          </a:prstGeom>
          <a:noFill/>
        </p:spPr>
        <p:txBody>
          <a:bodyPr wrap="square" rtlCol="0">
            <a:spAutoFit/>
          </a:bodyPr>
          <a:lstStyle/>
          <a:p>
            <a:r>
              <a:rPr lang="fr-FR" sz="1200" u="sng" dirty="0">
                <a:solidFill>
                  <a:schemeClr val="accent1">
                    <a:lumMod val="75000"/>
                  </a:schemeClr>
                </a:solidFill>
              </a:rPr>
              <a:t>REFERENT ENTREPRISE</a:t>
            </a:r>
          </a:p>
        </p:txBody>
      </p:sp>
      <p:sp>
        <p:nvSpPr>
          <p:cNvPr id="21" name="Rectangle : coins arrondis 20">
            <a:extLst>
              <a:ext uri="{FF2B5EF4-FFF2-40B4-BE49-F238E27FC236}">
                <a16:creationId xmlns:a16="http://schemas.microsoft.com/office/drawing/2014/main" id="{FF56E995-BD74-462F-9D20-29BA79E81D83}"/>
              </a:ext>
            </a:extLst>
          </p:cNvPr>
          <p:cNvSpPr/>
          <p:nvPr/>
        </p:nvSpPr>
        <p:spPr>
          <a:xfrm>
            <a:off x="2434076" y="5175363"/>
            <a:ext cx="1685497"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800" dirty="0">
                <a:solidFill>
                  <a:prstClr val="black"/>
                </a:solidFill>
                <a:latin typeface="Century Gothic" panose="020B0502020202020204" pitchFamily="34" charset="0"/>
              </a:rPr>
              <a:t>Christian RIO</a:t>
            </a:r>
          </a:p>
        </p:txBody>
      </p:sp>
      <p:pic>
        <p:nvPicPr>
          <p:cNvPr id="25" name="Picture 6" descr="RÃ©sultat de recherche d'images pour &quot;avatar homme&quot;">
            <a:extLst>
              <a:ext uri="{FF2B5EF4-FFF2-40B4-BE49-F238E27FC236}">
                <a16:creationId xmlns:a16="http://schemas.microsoft.com/office/drawing/2014/main" id="{2E9CDC2A-DC40-4AFB-AA5F-A6226A4DF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81" y="5596970"/>
            <a:ext cx="542267" cy="6218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RÃ©sultat de recherche d'images pour &quot;avatar homme&quot;">
            <a:extLst>
              <a:ext uri="{FF2B5EF4-FFF2-40B4-BE49-F238E27FC236}">
                <a16:creationId xmlns:a16="http://schemas.microsoft.com/office/drawing/2014/main" id="{FB738012-4872-4C4A-8587-2C500A4C8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2769" y="1614255"/>
            <a:ext cx="542267" cy="62184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 coins arrondis 27">
            <a:extLst>
              <a:ext uri="{FF2B5EF4-FFF2-40B4-BE49-F238E27FC236}">
                <a16:creationId xmlns:a16="http://schemas.microsoft.com/office/drawing/2014/main" id="{F08D709E-156A-45FF-A25A-5B49F8CC3F3C}"/>
              </a:ext>
            </a:extLst>
          </p:cNvPr>
          <p:cNvSpPr/>
          <p:nvPr/>
        </p:nvSpPr>
        <p:spPr>
          <a:xfrm>
            <a:off x="6506173" y="3810042"/>
            <a:ext cx="1667730" cy="80385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800" dirty="0">
                <a:solidFill>
                  <a:prstClr val="black"/>
                </a:solidFill>
                <a:latin typeface="Century Gothic" panose="020B0502020202020204" pitchFamily="34" charset="0"/>
              </a:rPr>
              <a:t>Luc GUILLOU</a:t>
            </a:r>
            <a:br>
              <a:rPr lang="fr-FR" sz="800" dirty="0">
                <a:solidFill>
                  <a:prstClr val="black"/>
                </a:solidFill>
                <a:latin typeface="Century Gothic" panose="020B0502020202020204" pitchFamily="34" charset="0"/>
              </a:rPr>
            </a:br>
            <a:r>
              <a:rPr lang="fr-FR" sz="800" dirty="0">
                <a:solidFill>
                  <a:prstClr val="black"/>
                </a:solidFill>
                <a:latin typeface="Century Gothic" panose="020B0502020202020204" pitchFamily="34" charset="0"/>
              </a:rPr>
              <a:t>Formations dispensées</a:t>
            </a:r>
            <a:br>
              <a:rPr lang="fr-FR" sz="800" dirty="0">
                <a:solidFill>
                  <a:prstClr val="black"/>
                </a:solidFill>
                <a:latin typeface="Century Gothic" panose="020B0502020202020204" pitchFamily="34" charset="0"/>
              </a:rPr>
            </a:br>
            <a:r>
              <a:rPr lang="fr-FR" sz="800" dirty="0">
                <a:solidFill>
                  <a:prstClr val="black"/>
                </a:solidFill>
                <a:latin typeface="Century Gothic" panose="020B0502020202020204" pitchFamily="34" charset="0"/>
              </a:rPr>
              <a:t>B / AAC</a:t>
            </a:r>
          </a:p>
          <a:p>
            <a:pPr algn="ctr">
              <a:defRPr/>
            </a:pPr>
            <a:r>
              <a:rPr lang="fr-FR" sz="800" dirty="0">
                <a:solidFill>
                  <a:prstClr val="black"/>
                </a:solidFill>
                <a:latin typeface="Century Gothic" panose="020B0502020202020204" pitchFamily="34" charset="0"/>
              </a:rPr>
              <a:t>Conduite Supervisée</a:t>
            </a:r>
          </a:p>
          <a:p>
            <a:pPr algn="ctr">
              <a:defRPr/>
            </a:pPr>
            <a:r>
              <a:rPr lang="fr-FR" sz="800" dirty="0">
                <a:solidFill>
                  <a:prstClr val="black"/>
                </a:solidFill>
                <a:latin typeface="Century Gothic" panose="020B0502020202020204" pitchFamily="34" charset="0"/>
              </a:rPr>
              <a:t>BE/B96</a:t>
            </a:r>
          </a:p>
          <a:p>
            <a:pPr algn="ctr">
              <a:defRPr/>
            </a:pPr>
            <a:r>
              <a:rPr lang="fr-FR" sz="800" dirty="0">
                <a:solidFill>
                  <a:prstClr val="black"/>
                </a:solidFill>
                <a:latin typeface="Century Gothic" panose="020B0502020202020204" pitchFamily="34" charset="0"/>
              </a:rPr>
              <a:t>AM/A/A2/A1</a:t>
            </a:r>
          </a:p>
        </p:txBody>
      </p:sp>
      <p:pic>
        <p:nvPicPr>
          <p:cNvPr id="29" name="Picture 12" descr="RÃ©sultat de recherche d'images pour &quot;avatar homme&quot;">
            <a:extLst>
              <a:ext uri="{FF2B5EF4-FFF2-40B4-BE49-F238E27FC236}">
                <a16:creationId xmlns:a16="http://schemas.microsoft.com/office/drawing/2014/main" id="{9FFE1ECF-8DD6-4694-B7B3-417B15E1E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2769" y="4459361"/>
            <a:ext cx="542267" cy="6101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 coins arrondis 1">
            <a:extLst>
              <a:ext uri="{FF2B5EF4-FFF2-40B4-BE49-F238E27FC236}">
                <a16:creationId xmlns:a16="http://schemas.microsoft.com/office/drawing/2014/main" id="{8D0793CA-B200-8D91-D160-B219C1CEF291}"/>
              </a:ext>
            </a:extLst>
          </p:cNvPr>
          <p:cNvSpPr/>
          <p:nvPr/>
        </p:nvSpPr>
        <p:spPr>
          <a:xfrm>
            <a:off x="6506172" y="5158033"/>
            <a:ext cx="2332139" cy="210369"/>
          </a:xfrm>
          <a:prstGeom prst="roundRect">
            <a:avLst/>
          </a:prstGeom>
          <a:solidFill>
            <a:srgbClr val="D8E9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rPr>
              <a:t>Autorisation n°A0902900300</a:t>
            </a:r>
          </a:p>
        </p:txBody>
      </p:sp>
      <p:sp>
        <p:nvSpPr>
          <p:cNvPr id="8" name="Rectangle : coins arrondis 7">
            <a:extLst>
              <a:ext uri="{FF2B5EF4-FFF2-40B4-BE49-F238E27FC236}">
                <a16:creationId xmlns:a16="http://schemas.microsoft.com/office/drawing/2014/main" id="{091B3222-FD5C-706E-9B49-564F2EEA5DB9}"/>
              </a:ext>
            </a:extLst>
          </p:cNvPr>
          <p:cNvSpPr/>
          <p:nvPr/>
        </p:nvSpPr>
        <p:spPr>
          <a:xfrm>
            <a:off x="6506173" y="2311428"/>
            <a:ext cx="2332139" cy="210369"/>
          </a:xfrm>
          <a:prstGeom prst="roundRect">
            <a:avLst/>
          </a:prstGeom>
          <a:solidFill>
            <a:srgbClr val="D8E9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rPr>
              <a:t>Autorisation n°A0505600110</a:t>
            </a:r>
          </a:p>
        </p:txBody>
      </p:sp>
      <p:sp>
        <p:nvSpPr>
          <p:cNvPr id="9" name="Rectangle : coins arrondis 8">
            <a:extLst>
              <a:ext uri="{FF2B5EF4-FFF2-40B4-BE49-F238E27FC236}">
                <a16:creationId xmlns:a16="http://schemas.microsoft.com/office/drawing/2014/main" id="{63A97FC3-0EF9-358F-B7E7-7557DA1BF29A}"/>
              </a:ext>
            </a:extLst>
          </p:cNvPr>
          <p:cNvSpPr/>
          <p:nvPr/>
        </p:nvSpPr>
        <p:spPr>
          <a:xfrm>
            <a:off x="8521979" y="3945451"/>
            <a:ext cx="2332139" cy="210369"/>
          </a:xfrm>
          <a:prstGeom prst="roundRect">
            <a:avLst/>
          </a:prstGeom>
          <a:solidFill>
            <a:srgbClr val="D8E9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rPr>
              <a:t>Autorisation n°A0605600090</a:t>
            </a:r>
          </a:p>
        </p:txBody>
      </p:sp>
    </p:spTree>
    <p:extLst>
      <p:ext uri="{BB962C8B-B14F-4D97-AF65-F5344CB8AC3E}">
        <p14:creationId xmlns:p14="http://schemas.microsoft.com/office/powerpoint/2010/main" val="3708128020"/>
      </p:ext>
    </p:extLst>
  </p:cSld>
  <p:clrMapOvr>
    <a:masterClrMapping/>
  </p:clrMapOvr>
  <p:transition spd="slow" advTm="15000">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32576" y="1313689"/>
            <a:ext cx="3909060" cy="525785"/>
          </a:xfrm>
          <a:prstGeom prst="rect">
            <a:avLst/>
          </a:prstGeom>
          <a:ln w="9144">
            <a:solidFill>
              <a:srgbClr val="2C2C2C"/>
            </a:solidFill>
          </a:ln>
        </p:spPr>
        <p:txBody>
          <a:bodyPr vert="horz" wrap="square" lIns="0" tIns="40640" rIns="0" bIns="0" rtlCol="0">
            <a:spAutoFit/>
          </a:bodyPr>
          <a:lstStyle/>
          <a:p>
            <a:pPr marL="92075">
              <a:spcBef>
                <a:spcPts val="320"/>
              </a:spcBef>
            </a:pPr>
            <a:r>
              <a:rPr spc="30" dirty="0">
                <a:solidFill>
                  <a:srgbClr val="D0363A"/>
                </a:solidFill>
                <a:latin typeface="Verdana"/>
                <a:cs typeface="Verdana"/>
              </a:rPr>
              <a:t>COND</a:t>
            </a:r>
            <a:r>
              <a:rPr dirty="0">
                <a:solidFill>
                  <a:srgbClr val="D0363A"/>
                </a:solidFill>
                <a:latin typeface="Verdana"/>
                <a:cs typeface="Verdana"/>
              </a:rPr>
              <a:t>U</a:t>
            </a:r>
            <a:r>
              <a:rPr spc="-335" dirty="0">
                <a:solidFill>
                  <a:srgbClr val="D0363A"/>
                </a:solidFill>
                <a:latin typeface="Verdana"/>
                <a:cs typeface="Verdana"/>
              </a:rPr>
              <a:t>I</a:t>
            </a:r>
            <a:r>
              <a:rPr spc="-360" dirty="0">
                <a:solidFill>
                  <a:srgbClr val="D0363A"/>
                </a:solidFill>
                <a:latin typeface="Verdana"/>
                <a:cs typeface="Verdana"/>
              </a:rPr>
              <a:t>T</a:t>
            </a:r>
            <a:r>
              <a:rPr spc="-175" dirty="0">
                <a:solidFill>
                  <a:srgbClr val="D0363A"/>
                </a:solidFill>
                <a:latin typeface="Verdana"/>
                <a:cs typeface="Verdana"/>
              </a:rPr>
              <a:t>E</a:t>
            </a:r>
            <a:r>
              <a:rPr spc="-125" dirty="0">
                <a:solidFill>
                  <a:srgbClr val="D0363A"/>
                </a:solidFill>
                <a:latin typeface="Verdana"/>
                <a:cs typeface="Verdana"/>
              </a:rPr>
              <a:t> </a:t>
            </a:r>
            <a:r>
              <a:rPr lang="fr-FR" spc="-105" dirty="0">
                <a:solidFill>
                  <a:srgbClr val="D0363A"/>
                </a:solidFill>
                <a:latin typeface="Verdana"/>
                <a:cs typeface="Verdana"/>
              </a:rPr>
              <a:t>2000</a:t>
            </a:r>
            <a:endParaRPr dirty="0">
              <a:latin typeface="Verdana"/>
              <a:cs typeface="Verdana"/>
            </a:endParaRPr>
          </a:p>
          <a:p>
            <a:pPr marL="92075">
              <a:spcBef>
                <a:spcPts val="10"/>
              </a:spcBef>
            </a:pPr>
            <a:r>
              <a:rPr lang="fr-FR" sz="1350" spc="-110" dirty="0">
                <a:latin typeface="Verdana"/>
                <a:cs typeface="Verdana"/>
              </a:rPr>
              <a:t>10, rue Edouard HERRIOT 56530 QUEVEN</a:t>
            </a:r>
            <a:endParaRPr sz="1350" dirty="0">
              <a:latin typeface="Verdana"/>
              <a:cs typeface="Verdana"/>
            </a:endParaRPr>
          </a:p>
        </p:txBody>
      </p:sp>
      <p:grpSp>
        <p:nvGrpSpPr>
          <p:cNvPr id="3" name="object 3"/>
          <p:cNvGrpSpPr/>
          <p:nvPr/>
        </p:nvGrpSpPr>
        <p:grpSpPr>
          <a:xfrm>
            <a:off x="1892555" y="2086102"/>
            <a:ext cx="2430145" cy="427355"/>
            <a:chOff x="368554" y="2086101"/>
            <a:chExt cx="2430145" cy="427355"/>
          </a:xfrm>
        </p:grpSpPr>
        <p:sp>
          <p:nvSpPr>
            <p:cNvPr id="4" name="object 4"/>
            <p:cNvSpPr/>
            <p:nvPr/>
          </p:nvSpPr>
          <p:spPr>
            <a:xfrm>
              <a:off x="374904" y="2092451"/>
              <a:ext cx="2417445" cy="414655"/>
            </a:xfrm>
            <a:custGeom>
              <a:avLst/>
              <a:gdLst/>
              <a:ahLst/>
              <a:cxnLst/>
              <a:rect l="l" t="t" r="r" b="b"/>
              <a:pathLst>
                <a:path w="2417445" h="414655">
                  <a:moveTo>
                    <a:pt x="2417064" y="0"/>
                  </a:moveTo>
                  <a:lnTo>
                    <a:pt x="69088" y="0"/>
                  </a:lnTo>
                  <a:lnTo>
                    <a:pt x="42198" y="5437"/>
                  </a:lnTo>
                  <a:lnTo>
                    <a:pt x="20237" y="20256"/>
                  </a:lnTo>
                  <a:lnTo>
                    <a:pt x="5430" y="42219"/>
                  </a:lnTo>
                  <a:lnTo>
                    <a:pt x="0" y="69087"/>
                  </a:lnTo>
                  <a:lnTo>
                    <a:pt x="0" y="414527"/>
                  </a:lnTo>
                  <a:lnTo>
                    <a:pt x="2347976" y="414527"/>
                  </a:lnTo>
                  <a:lnTo>
                    <a:pt x="2374844" y="409090"/>
                  </a:lnTo>
                  <a:lnTo>
                    <a:pt x="2396807" y="394271"/>
                  </a:lnTo>
                  <a:lnTo>
                    <a:pt x="2411626" y="372308"/>
                  </a:lnTo>
                  <a:lnTo>
                    <a:pt x="2417064" y="345439"/>
                  </a:lnTo>
                  <a:lnTo>
                    <a:pt x="2417064" y="0"/>
                  </a:lnTo>
                  <a:close/>
                </a:path>
              </a:pathLst>
            </a:custGeom>
            <a:solidFill>
              <a:srgbClr val="F5F4ED"/>
            </a:solidFill>
          </p:spPr>
          <p:txBody>
            <a:bodyPr wrap="square" lIns="0" tIns="0" rIns="0" bIns="0" rtlCol="0"/>
            <a:lstStyle/>
            <a:p>
              <a:endParaRPr/>
            </a:p>
          </p:txBody>
        </p:sp>
        <p:sp>
          <p:nvSpPr>
            <p:cNvPr id="5" name="object 5"/>
            <p:cNvSpPr/>
            <p:nvPr/>
          </p:nvSpPr>
          <p:spPr>
            <a:xfrm>
              <a:off x="374904" y="2092451"/>
              <a:ext cx="2417445" cy="414655"/>
            </a:xfrm>
            <a:custGeom>
              <a:avLst/>
              <a:gdLst/>
              <a:ahLst/>
              <a:cxnLst/>
              <a:rect l="l" t="t" r="r" b="b"/>
              <a:pathLst>
                <a:path w="2417445" h="414655">
                  <a:moveTo>
                    <a:pt x="69088" y="0"/>
                  </a:moveTo>
                  <a:lnTo>
                    <a:pt x="2417064" y="0"/>
                  </a:lnTo>
                  <a:lnTo>
                    <a:pt x="2417064" y="345439"/>
                  </a:lnTo>
                  <a:lnTo>
                    <a:pt x="2411626" y="372308"/>
                  </a:lnTo>
                  <a:lnTo>
                    <a:pt x="2396807" y="394271"/>
                  </a:lnTo>
                  <a:lnTo>
                    <a:pt x="2374844" y="409090"/>
                  </a:lnTo>
                  <a:lnTo>
                    <a:pt x="2347976" y="414527"/>
                  </a:lnTo>
                  <a:lnTo>
                    <a:pt x="0" y="414527"/>
                  </a:lnTo>
                  <a:lnTo>
                    <a:pt x="0" y="69087"/>
                  </a:lnTo>
                  <a:lnTo>
                    <a:pt x="5430" y="42219"/>
                  </a:lnTo>
                  <a:lnTo>
                    <a:pt x="20237" y="20256"/>
                  </a:lnTo>
                  <a:lnTo>
                    <a:pt x="42198" y="5437"/>
                  </a:lnTo>
                  <a:lnTo>
                    <a:pt x="69088" y="0"/>
                  </a:lnTo>
                  <a:close/>
                </a:path>
              </a:pathLst>
            </a:custGeom>
            <a:ln w="12192">
              <a:solidFill>
                <a:srgbClr val="2C2C2C"/>
              </a:solidFill>
            </a:ln>
          </p:spPr>
          <p:txBody>
            <a:bodyPr wrap="square" lIns="0" tIns="0" rIns="0" bIns="0" rtlCol="0"/>
            <a:lstStyle/>
            <a:p>
              <a:endParaRPr/>
            </a:p>
          </p:txBody>
        </p:sp>
      </p:grpSp>
      <p:sp>
        <p:nvSpPr>
          <p:cNvPr id="6" name="object 6"/>
          <p:cNvSpPr txBox="1"/>
          <p:nvPr/>
        </p:nvSpPr>
        <p:spPr>
          <a:xfrm>
            <a:off x="2810637" y="2124202"/>
            <a:ext cx="935355" cy="175048"/>
          </a:xfrm>
          <a:prstGeom prst="rect">
            <a:avLst/>
          </a:prstGeom>
        </p:spPr>
        <p:txBody>
          <a:bodyPr vert="horz" wrap="square" lIns="0" tIns="13335" rIns="0" bIns="0" rtlCol="0">
            <a:spAutoFit/>
          </a:bodyPr>
          <a:lstStyle/>
          <a:p>
            <a:pPr marL="12700">
              <a:spcBef>
                <a:spcPts val="105"/>
              </a:spcBef>
            </a:pPr>
            <a:r>
              <a:rPr sz="1050" spc="5" dirty="0">
                <a:latin typeface="Verdana"/>
                <a:cs typeface="Verdana"/>
              </a:rPr>
              <a:t>H</a:t>
            </a:r>
            <a:r>
              <a:rPr sz="1050" dirty="0">
                <a:latin typeface="Verdana"/>
                <a:cs typeface="Verdana"/>
              </a:rPr>
              <a:t>O</a:t>
            </a:r>
            <a:r>
              <a:rPr sz="1050" spc="-100" dirty="0">
                <a:latin typeface="Verdana"/>
                <a:cs typeface="Verdana"/>
              </a:rPr>
              <a:t>R</a:t>
            </a:r>
            <a:r>
              <a:rPr sz="1050" spc="45" dirty="0">
                <a:latin typeface="Verdana"/>
                <a:cs typeface="Verdana"/>
              </a:rPr>
              <a:t>A</a:t>
            </a:r>
            <a:r>
              <a:rPr sz="1050" spc="-185" dirty="0">
                <a:latin typeface="Verdana"/>
                <a:cs typeface="Verdana"/>
              </a:rPr>
              <a:t>I</a:t>
            </a:r>
            <a:r>
              <a:rPr sz="1050" spc="-100" dirty="0">
                <a:latin typeface="Verdana"/>
                <a:cs typeface="Verdana"/>
              </a:rPr>
              <a:t>R</a:t>
            </a:r>
            <a:r>
              <a:rPr sz="1050" spc="-145" dirty="0">
                <a:latin typeface="Verdana"/>
                <a:cs typeface="Verdana"/>
              </a:rPr>
              <a:t>E</a:t>
            </a:r>
            <a:r>
              <a:rPr sz="1050" spc="-155" dirty="0">
                <a:latin typeface="Verdana"/>
                <a:cs typeface="Verdana"/>
              </a:rPr>
              <a:t>S</a:t>
            </a:r>
            <a:r>
              <a:rPr sz="1050" spc="-110" dirty="0">
                <a:latin typeface="Verdana"/>
                <a:cs typeface="Verdana"/>
              </a:rPr>
              <a:t> </a:t>
            </a:r>
            <a:r>
              <a:rPr sz="1050" spc="-35" dirty="0">
                <a:latin typeface="Verdana"/>
                <a:cs typeface="Verdana"/>
              </a:rPr>
              <a:t>D</a:t>
            </a:r>
            <a:r>
              <a:rPr sz="1050" spc="-150" dirty="0">
                <a:latin typeface="Verdana"/>
                <a:cs typeface="Verdana"/>
              </a:rPr>
              <a:t>ES</a:t>
            </a:r>
            <a:endParaRPr sz="1050">
              <a:latin typeface="Verdana"/>
              <a:cs typeface="Verdana"/>
            </a:endParaRPr>
          </a:p>
        </p:txBody>
      </p:sp>
      <p:grpSp>
        <p:nvGrpSpPr>
          <p:cNvPr id="7" name="object 7"/>
          <p:cNvGrpSpPr/>
          <p:nvPr/>
        </p:nvGrpSpPr>
        <p:grpSpPr>
          <a:xfrm>
            <a:off x="7505446" y="2078483"/>
            <a:ext cx="2623820" cy="429259"/>
            <a:chOff x="5981446" y="2078482"/>
            <a:chExt cx="2623820" cy="429259"/>
          </a:xfrm>
        </p:grpSpPr>
        <p:sp>
          <p:nvSpPr>
            <p:cNvPr id="8" name="object 8"/>
            <p:cNvSpPr/>
            <p:nvPr/>
          </p:nvSpPr>
          <p:spPr>
            <a:xfrm>
              <a:off x="5987796" y="2084832"/>
              <a:ext cx="2611120" cy="416559"/>
            </a:xfrm>
            <a:custGeom>
              <a:avLst/>
              <a:gdLst/>
              <a:ahLst/>
              <a:cxnLst/>
              <a:rect l="l" t="t" r="r" b="b"/>
              <a:pathLst>
                <a:path w="2611120" h="416560">
                  <a:moveTo>
                    <a:pt x="2610611" y="0"/>
                  </a:moveTo>
                  <a:lnTo>
                    <a:pt x="69341" y="0"/>
                  </a:lnTo>
                  <a:lnTo>
                    <a:pt x="42326" y="5441"/>
                  </a:lnTo>
                  <a:lnTo>
                    <a:pt x="20288" y="20288"/>
                  </a:lnTo>
                  <a:lnTo>
                    <a:pt x="5441" y="42326"/>
                  </a:lnTo>
                  <a:lnTo>
                    <a:pt x="0" y="69341"/>
                  </a:lnTo>
                  <a:lnTo>
                    <a:pt x="0" y="416051"/>
                  </a:lnTo>
                  <a:lnTo>
                    <a:pt x="2541270" y="416051"/>
                  </a:lnTo>
                  <a:lnTo>
                    <a:pt x="2568285" y="410610"/>
                  </a:lnTo>
                  <a:lnTo>
                    <a:pt x="2590323" y="395763"/>
                  </a:lnTo>
                  <a:lnTo>
                    <a:pt x="2605170" y="373725"/>
                  </a:lnTo>
                  <a:lnTo>
                    <a:pt x="2610611" y="346709"/>
                  </a:lnTo>
                  <a:lnTo>
                    <a:pt x="2610611" y="0"/>
                  </a:lnTo>
                  <a:close/>
                </a:path>
              </a:pathLst>
            </a:custGeom>
            <a:solidFill>
              <a:srgbClr val="F5F4ED"/>
            </a:solidFill>
          </p:spPr>
          <p:txBody>
            <a:bodyPr wrap="square" lIns="0" tIns="0" rIns="0" bIns="0" rtlCol="0"/>
            <a:lstStyle/>
            <a:p>
              <a:endParaRPr/>
            </a:p>
          </p:txBody>
        </p:sp>
        <p:sp>
          <p:nvSpPr>
            <p:cNvPr id="9" name="object 9"/>
            <p:cNvSpPr/>
            <p:nvPr/>
          </p:nvSpPr>
          <p:spPr>
            <a:xfrm>
              <a:off x="5987796" y="2084832"/>
              <a:ext cx="2611120" cy="416559"/>
            </a:xfrm>
            <a:custGeom>
              <a:avLst/>
              <a:gdLst/>
              <a:ahLst/>
              <a:cxnLst/>
              <a:rect l="l" t="t" r="r" b="b"/>
              <a:pathLst>
                <a:path w="2611120" h="416560">
                  <a:moveTo>
                    <a:pt x="69341" y="0"/>
                  </a:moveTo>
                  <a:lnTo>
                    <a:pt x="2610611" y="0"/>
                  </a:lnTo>
                  <a:lnTo>
                    <a:pt x="2610611" y="346709"/>
                  </a:lnTo>
                  <a:lnTo>
                    <a:pt x="2605170" y="373725"/>
                  </a:lnTo>
                  <a:lnTo>
                    <a:pt x="2590323" y="395763"/>
                  </a:lnTo>
                  <a:lnTo>
                    <a:pt x="2568285" y="410610"/>
                  </a:lnTo>
                  <a:lnTo>
                    <a:pt x="2541270" y="416051"/>
                  </a:lnTo>
                  <a:lnTo>
                    <a:pt x="0" y="416051"/>
                  </a:lnTo>
                  <a:lnTo>
                    <a:pt x="0" y="69341"/>
                  </a:lnTo>
                  <a:lnTo>
                    <a:pt x="5441" y="42326"/>
                  </a:lnTo>
                  <a:lnTo>
                    <a:pt x="20288" y="20288"/>
                  </a:lnTo>
                  <a:lnTo>
                    <a:pt x="42326" y="5441"/>
                  </a:lnTo>
                  <a:lnTo>
                    <a:pt x="69341" y="0"/>
                  </a:lnTo>
                  <a:close/>
                </a:path>
              </a:pathLst>
            </a:custGeom>
            <a:ln w="12192">
              <a:solidFill>
                <a:srgbClr val="2C2C2C"/>
              </a:solidFill>
            </a:ln>
          </p:spPr>
          <p:txBody>
            <a:bodyPr wrap="square" lIns="0" tIns="0" rIns="0" bIns="0" rtlCol="0"/>
            <a:lstStyle/>
            <a:p>
              <a:endParaRPr/>
            </a:p>
          </p:txBody>
        </p:sp>
      </p:grpSp>
      <p:sp>
        <p:nvSpPr>
          <p:cNvPr id="10" name="object 10"/>
          <p:cNvSpPr txBox="1"/>
          <p:nvPr/>
        </p:nvSpPr>
        <p:spPr>
          <a:xfrm>
            <a:off x="8130032" y="2117852"/>
            <a:ext cx="1376045" cy="346710"/>
          </a:xfrm>
          <a:prstGeom prst="rect">
            <a:avLst/>
          </a:prstGeom>
        </p:spPr>
        <p:txBody>
          <a:bodyPr vert="horz" wrap="square" lIns="0" tIns="13335" rIns="0" bIns="0" rtlCol="0">
            <a:spAutoFit/>
          </a:bodyPr>
          <a:lstStyle/>
          <a:p>
            <a:pPr marL="635" algn="ctr">
              <a:spcBef>
                <a:spcPts val="105"/>
              </a:spcBef>
            </a:pPr>
            <a:r>
              <a:rPr sz="1050" spc="5" dirty="0">
                <a:solidFill>
                  <a:schemeClr val="bg1"/>
                </a:solidFill>
                <a:latin typeface="Verdana"/>
                <a:cs typeface="Verdana"/>
              </a:rPr>
              <a:t>H</a:t>
            </a:r>
            <a:r>
              <a:rPr sz="1050" dirty="0">
                <a:solidFill>
                  <a:schemeClr val="bg1"/>
                </a:solidFill>
                <a:latin typeface="Verdana"/>
                <a:cs typeface="Verdana"/>
              </a:rPr>
              <a:t>O</a:t>
            </a:r>
            <a:r>
              <a:rPr sz="1050" spc="-100" dirty="0">
                <a:solidFill>
                  <a:schemeClr val="bg1"/>
                </a:solidFill>
                <a:latin typeface="Verdana"/>
                <a:cs typeface="Verdana"/>
              </a:rPr>
              <a:t>R</a:t>
            </a:r>
            <a:r>
              <a:rPr sz="1050" spc="45" dirty="0">
                <a:solidFill>
                  <a:schemeClr val="bg1"/>
                </a:solidFill>
                <a:latin typeface="Verdana"/>
                <a:cs typeface="Verdana"/>
              </a:rPr>
              <a:t>A</a:t>
            </a:r>
            <a:r>
              <a:rPr sz="1050" spc="-185" dirty="0">
                <a:solidFill>
                  <a:schemeClr val="bg1"/>
                </a:solidFill>
                <a:latin typeface="Verdana"/>
                <a:cs typeface="Verdana"/>
              </a:rPr>
              <a:t>I</a:t>
            </a:r>
            <a:r>
              <a:rPr sz="1050" spc="-100" dirty="0">
                <a:solidFill>
                  <a:schemeClr val="bg1"/>
                </a:solidFill>
                <a:latin typeface="Verdana"/>
                <a:cs typeface="Verdana"/>
              </a:rPr>
              <a:t>R</a:t>
            </a:r>
            <a:r>
              <a:rPr sz="1050" spc="-145" dirty="0">
                <a:solidFill>
                  <a:schemeClr val="bg1"/>
                </a:solidFill>
                <a:latin typeface="Verdana"/>
                <a:cs typeface="Verdana"/>
              </a:rPr>
              <a:t>E</a:t>
            </a:r>
            <a:r>
              <a:rPr sz="1050" spc="-155" dirty="0">
                <a:solidFill>
                  <a:schemeClr val="bg1"/>
                </a:solidFill>
                <a:latin typeface="Verdana"/>
                <a:cs typeface="Verdana"/>
              </a:rPr>
              <a:t>S</a:t>
            </a:r>
            <a:r>
              <a:rPr sz="1050" spc="-110" dirty="0">
                <a:solidFill>
                  <a:schemeClr val="bg1"/>
                </a:solidFill>
                <a:latin typeface="Verdana"/>
                <a:cs typeface="Verdana"/>
              </a:rPr>
              <a:t> </a:t>
            </a:r>
            <a:r>
              <a:rPr sz="1050" spc="-35" dirty="0">
                <a:solidFill>
                  <a:schemeClr val="bg1"/>
                </a:solidFill>
                <a:latin typeface="Verdana"/>
                <a:cs typeface="Verdana"/>
              </a:rPr>
              <a:t>D</a:t>
            </a:r>
            <a:r>
              <a:rPr sz="1050" spc="-150" dirty="0">
                <a:solidFill>
                  <a:schemeClr val="bg1"/>
                </a:solidFill>
                <a:latin typeface="Verdana"/>
                <a:cs typeface="Verdana"/>
              </a:rPr>
              <a:t>ES</a:t>
            </a:r>
            <a:endParaRPr sz="1050" dirty="0">
              <a:solidFill>
                <a:schemeClr val="bg1"/>
              </a:solidFill>
              <a:latin typeface="Verdana"/>
              <a:cs typeface="Verdana"/>
            </a:endParaRPr>
          </a:p>
          <a:p>
            <a:pPr algn="ctr">
              <a:lnSpc>
                <a:spcPct val="100000"/>
              </a:lnSpc>
            </a:pPr>
            <a:r>
              <a:rPr sz="1050" b="1" spc="120" dirty="0">
                <a:solidFill>
                  <a:schemeClr val="bg1"/>
                </a:solidFill>
                <a:latin typeface="Tahoma"/>
                <a:cs typeface="Tahoma"/>
              </a:rPr>
              <a:t>C</a:t>
            </a:r>
            <a:r>
              <a:rPr sz="1050" b="1" spc="-60" dirty="0">
                <a:solidFill>
                  <a:schemeClr val="bg1"/>
                </a:solidFill>
                <a:latin typeface="Tahoma"/>
                <a:cs typeface="Tahoma"/>
              </a:rPr>
              <a:t>OU</a:t>
            </a:r>
            <a:r>
              <a:rPr sz="1050" b="1" spc="-65" dirty="0">
                <a:solidFill>
                  <a:schemeClr val="bg1"/>
                </a:solidFill>
                <a:latin typeface="Tahoma"/>
                <a:cs typeface="Tahoma"/>
              </a:rPr>
              <a:t>R</a:t>
            </a:r>
            <a:r>
              <a:rPr sz="1050" b="1" spc="-120" dirty="0">
                <a:solidFill>
                  <a:schemeClr val="bg1"/>
                </a:solidFill>
                <a:latin typeface="Tahoma"/>
                <a:cs typeface="Tahoma"/>
              </a:rPr>
              <a:t>S</a:t>
            </a:r>
            <a:r>
              <a:rPr sz="1050" b="1" spc="-10" dirty="0">
                <a:solidFill>
                  <a:schemeClr val="bg1"/>
                </a:solidFill>
                <a:latin typeface="Tahoma"/>
                <a:cs typeface="Tahoma"/>
              </a:rPr>
              <a:t> </a:t>
            </a:r>
            <a:r>
              <a:rPr sz="1050" b="1" spc="-60" dirty="0">
                <a:solidFill>
                  <a:schemeClr val="bg1"/>
                </a:solidFill>
                <a:latin typeface="Tahoma"/>
                <a:cs typeface="Tahoma"/>
              </a:rPr>
              <a:t>D</a:t>
            </a:r>
            <a:r>
              <a:rPr sz="1050" b="1" spc="-100" dirty="0">
                <a:solidFill>
                  <a:schemeClr val="bg1"/>
                </a:solidFill>
                <a:latin typeface="Tahoma"/>
                <a:cs typeface="Tahoma"/>
              </a:rPr>
              <a:t>E</a:t>
            </a:r>
            <a:r>
              <a:rPr sz="1050" b="1" spc="-20" dirty="0">
                <a:solidFill>
                  <a:schemeClr val="bg1"/>
                </a:solidFill>
                <a:latin typeface="Tahoma"/>
                <a:cs typeface="Tahoma"/>
              </a:rPr>
              <a:t> </a:t>
            </a:r>
            <a:r>
              <a:rPr sz="1050" b="1" spc="120" dirty="0">
                <a:solidFill>
                  <a:schemeClr val="bg1"/>
                </a:solidFill>
                <a:latin typeface="Tahoma"/>
                <a:cs typeface="Tahoma"/>
              </a:rPr>
              <a:t>C</a:t>
            </a:r>
            <a:r>
              <a:rPr sz="1050" b="1" spc="-5" dirty="0">
                <a:solidFill>
                  <a:schemeClr val="bg1"/>
                </a:solidFill>
                <a:latin typeface="Tahoma"/>
                <a:cs typeface="Tahoma"/>
              </a:rPr>
              <a:t>OND</a:t>
            </a:r>
            <a:r>
              <a:rPr sz="1050" b="1" spc="-105" dirty="0">
                <a:solidFill>
                  <a:schemeClr val="bg1"/>
                </a:solidFill>
                <a:latin typeface="Tahoma"/>
                <a:cs typeface="Tahoma"/>
              </a:rPr>
              <a:t>U</a:t>
            </a:r>
            <a:r>
              <a:rPr sz="1050" b="1" spc="-215" dirty="0">
                <a:solidFill>
                  <a:schemeClr val="bg1"/>
                </a:solidFill>
                <a:latin typeface="Tahoma"/>
                <a:cs typeface="Tahoma"/>
              </a:rPr>
              <a:t>I</a:t>
            </a:r>
            <a:r>
              <a:rPr sz="1050" b="1" spc="-150" dirty="0">
                <a:solidFill>
                  <a:schemeClr val="bg1"/>
                </a:solidFill>
                <a:latin typeface="Tahoma"/>
                <a:cs typeface="Tahoma"/>
              </a:rPr>
              <a:t>TE</a:t>
            </a:r>
            <a:endParaRPr sz="1050" dirty="0">
              <a:solidFill>
                <a:schemeClr val="bg1"/>
              </a:solidFill>
              <a:latin typeface="Tahoma"/>
              <a:cs typeface="Tahoma"/>
            </a:endParaRPr>
          </a:p>
        </p:txBody>
      </p:sp>
      <p:sp>
        <p:nvSpPr>
          <p:cNvPr id="11" name="object 11"/>
          <p:cNvSpPr txBox="1"/>
          <p:nvPr/>
        </p:nvSpPr>
        <p:spPr>
          <a:xfrm>
            <a:off x="2704896" y="3366262"/>
            <a:ext cx="82550" cy="151323"/>
          </a:xfrm>
          <a:prstGeom prst="rect">
            <a:avLst/>
          </a:prstGeom>
        </p:spPr>
        <p:txBody>
          <a:bodyPr vert="horz" wrap="square" lIns="0" tIns="12700" rIns="0" bIns="0" rtlCol="0">
            <a:spAutoFit/>
          </a:bodyPr>
          <a:lstStyle/>
          <a:p>
            <a:pPr marL="12700">
              <a:spcBef>
                <a:spcPts val="100"/>
              </a:spcBef>
            </a:pPr>
            <a:r>
              <a:rPr sz="900" spc="-125" dirty="0">
                <a:solidFill>
                  <a:srgbClr val="D0363A"/>
                </a:solidFill>
                <a:latin typeface="Verdana"/>
                <a:cs typeface="Verdana"/>
              </a:rPr>
              <a:t>–</a:t>
            </a:r>
            <a:endParaRPr sz="900">
              <a:latin typeface="Verdana"/>
              <a:cs typeface="Verdana"/>
            </a:endParaRPr>
          </a:p>
        </p:txBody>
      </p:sp>
      <p:sp>
        <p:nvSpPr>
          <p:cNvPr id="12" name="object 12"/>
          <p:cNvSpPr txBox="1"/>
          <p:nvPr/>
        </p:nvSpPr>
        <p:spPr>
          <a:xfrm>
            <a:off x="3796410" y="3366262"/>
            <a:ext cx="82550" cy="151323"/>
          </a:xfrm>
          <a:prstGeom prst="rect">
            <a:avLst/>
          </a:prstGeom>
        </p:spPr>
        <p:txBody>
          <a:bodyPr vert="horz" wrap="square" lIns="0" tIns="12700" rIns="0" bIns="0" rtlCol="0">
            <a:spAutoFit/>
          </a:bodyPr>
          <a:lstStyle/>
          <a:p>
            <a:pPr marL="12700">
              <a:spcBef>
                <a:spcPts val="100"/>
              </a:spcBef>
            </a:pPr>
            <a:r>
              <a:rPr sz="900" spc="-125" dirty="0">
                <a:solidFill>
                  <a:srgbClr val="D0363A"/>
                </a:solidFill>
                <a:latin typeface="Verdana"/>
                <a:cs typeface="Verdana"/>
              </a:rPr>
              <a:t>–</a:t>
            </a:r>
            <a:endParaRPr sz="900">
              <a:latin typeface="Verdana"/>
              <a:cs typeface="Verdana"/>
            </a:endParaRPr>
          </a:p>
        </p:txBody>
      </p:sp>
      <p:sp>
        <p:nvSpPr>
          <p:cNvPr id="13" name="object 13"/>
          <p:cNvSpPr txBox="1"/>
          <p:nvPr/>
        </p:nvSpPr>
        <p:spPr>
          <a:xfrm>
            <a:off x="1987092" y="3236721"/>
            <a:ext cx="415290" cy="529504"/>
          </a:xfrm>
          <a:prstGeom prst="rect">
            <a:avLst/>
          </a:prstGeom>
        </p:spPr>
        <p:txBody>
          <a:bodyPr vert="horz" wrap="square" lIns="0" tIns="12700" rIns="0" bIns="0" rtlCol="0">
            <a:spAutoFit/>
          </a:bodyPr>
          <a:lstStyle/>
          <a:p>
            <a:pPr marL="12700" marR="5080">
              <a:lnSpc>
                <a:spcPct val="150000"/>
              </a:lnSpc>
              <a:spcBef>
                <a:spcPts val="100"/>
              </a:spcBef>
            </a:pPr>
            <a:r>
              <a:rPr sz="1200" spc="-85" dirty="0">
                <a:latin typeface="Verdana"/>
                <a:cs typeface="Verdana"/>
              </a:rPr>
              <a:t>LUN. </a:t>
            </a:r>
            <a:r>
              <a:rPr sz="1200" spc="-80" dirty="0">
                <a:latin typeface="Verdana"/>
                <a:cs typeface="Verdana"/>
              </a:rPr>
              <a:t> </a:t>
            </a:r>
            <a:r>
              <a:rPr sz="1200" spc="100" dirty="0">
                <a:latin typeface="Verdana"/>
                <a:cs typeface="Verdana"/>
              </a:rPr>
              <a:t>M</a:t>
            </a:r>
            <a:r>
              <a:rPr sz="1200" spc="-20" dirty="0">
                <a:latin typeface="Verdana"/>
                <a:cs typeface="Verdana"/>
              </a:rPr>
              <a:t>AR</a:t>
            </a:r>
            <a:r>
              <a:rPr sz="1200" spc="-105" dirty="0">
                <a:latin typeface="Verdana"/>
                <a:cs typeface="Verdana"/>
              </a:rPr>
              <a:t>.</a:t>
            </a:r>
            <a:endParaRPr sz="1200">
              <a:latin typeface="Verdana"/>
              <a:cs typeface="Verdana"/>
            </a:endParaRPr>
          </a:p>
        </p:txBody>
      </p:sp>
      <p:sp>
        <p:nvSpPr>
          <p:cNvPr id="14" name="object 14"/>
          <p:cNvSpPr txBox="1"/>
          <p:nvPr/>
        </p:nvSpPr>
        <p:spPr>
          <a:xfrm>
            <a:off x="2704895" y="3640279"/>
            <a:ext cx="271753" cy="151628"/>
          </a:xfrm>
          <a:prstGeom prst="rect">
            <a:avLst/>
          </a:prstGeom>
        </p:spPr>
        <p:txBody>
          <a:bodyPr vert="horz" wrap="square" lIns="0" tIns="12700" rIns="0" bIns="0" rtlCol="0">
            <a:spAutoFit/>
          </a:bodyPr>
          <a:lstStyle/>
          <a:p>
            <a:pPr marL="12700">
              <a:spcBef>
                <a:spcPts val="100"/>
              </a:spcBef>
            </a:pPr>
            <a:r>
              <a:rPr sz="900" spc="-125" dirty="0">
                <a:solidFill>
                  <a:srgbClr val="D0363A"/>
                </a:solidFill>
                <a:latin typeface="Verdana"/>
                <a:cs typeface="Verdana"/>
              </a:rPr>
              <a:t>–</a:t>
            </a:r>
            <a:endParaRPr sz="900" dirty="0">
              <a:latin typeface="Verdana"/>
              <a:cs typeface="Verdana"/>
            </a:endParaRPr>
          </a:p>
        </p:txBody>
      </p:sp>
      <p:sp>
        <p:nvSpPr>
          <p:cNvPr id="15" name="object 15"/>
          <p:cNvSpPr txBox="1"/>
          <p:nvPr/>
        </p:nvSpPr>
        <p:spPr>
          <a:xfrm>
            <a:off x="3532705" y="3640583"/>
            <a:ext cx="796290" cy="151323"/>
          </a:xfrm>
          <a:prstGeom prst="rect">
            <a:avLst/>
          </a:prstGeom>
        </p:spPr>
        <p:txBody>
          <a:bodyPr vert="horz" wrap="square" lIns="0" tIns="12700" rIns="0" bIns="0" rtlCol="0">
            <a:spAutoFit/>
          </a:bodyPr>
          <a:lstStyle/>
          <a:p>
            <a:pPr marL="12700">
              <a:spcBef>
                <a:spcPts val="100"/>
              </a:spcBef>
            </a:pPr>
            <a:r>
              <a:rPr lang="fr-FR" sz="900" spc="-125" dirty="0">
                <a:solidFill>
                  <a:srgbClr val="D0363A"/>
                </a:solidFill>
                <a:latin typeface="Verdana"/>
                <a:cs typeface="Verdana"/>
              </a:rPr>
              <a:t>18H30</a:t>
            </a:r>
            <a:r>
              <a:rPr sz="900" spc="-125" dirty="0">
                <a:solidFill>
                  <a:srgbClr val="D0363A"/>
                </a:solidFill>
                <a:latin typeface="Verdana"/>
                <a:cs typeface="Verdana"/>
              </a:rPr>
              <a:t>–</a:t>
            </a:r>
            <a:r>
              <a:rPr lang="fr-FR" sz="900" spc="-125" dirty="0">
                <a:solidFill>
                  <a:srgbClr val="D0363A"/>
                </a:solidFill>
                <a:latin typeface="Verdana"/>
                <a:cs typeface="Verdana"/>
              </a:rPr>
              <a:t>19H30</a:t>
            </a:r>
            <a:endParaRPr sz="900" dirty="0">
              <a:latin typeface="Verdana"/>
              <a:cs typeface="Verdana"/>
            </a:endParaRPr>
          </a:p>
        </p:txBody>
      </p:sp>
      <p:sp>
        <p:nvSpPr>
          <p:cNvPr id="16" name="object 16"/>
          <p:cNvSpPr txBox="1"/>
          <p:nvPr/>
        </p:nvSpPr>
        <p:spPr>
          <a:xfrm>
            <a:off x="1987093" y="3876802"/>
            <a:ext cx="1236345" cy="197490"/>
          </a:xfrm>
          <a:prstGeom prst="rect">
            <a:avLst/>
          </a:prstGeom>
        </p:spPr>
        <p:txBody>
          <a:bodyPr vert="horz" wrap="square" lIns="0" tIns="12700" rIns="0" bIns="0" rtlCol="0">
            <a:spAutoFit/>
          </a:bodyPr>
          <a:lstStyle/>
          <a:p>
            <a:pPr marL="12700">
              <a:spcBef>
                <a:spcPts val="100"/>
              </a:spcBef>
            </a:pPr>
            <a:r>
              <a:rPr sz="1200" spc="100" dirty="0">
                <a:latin typeface="Verdana"/>
                <a:cs typeface="Verdana"/>
              </a:rPr>
              <a:t>M</a:t>
            </a:r>
            <a:r>
              <a:rPr sz="1200" spc="-120" dirty="0">
                <a:latin typeface="Verdana"/>
                <a:cs typeface="Verdana"/>
              </a:rPr>
              <a:t>E</a:t>
            </a:r>
            <a:r>
              <a:rPr sz="1200" spc="-110" dirty="0">
                <a:latin typeface="Verdana"/>
                <a:cs typeface="Verdana"/>
              </a:rPr>
              <a:t>R</a:t>
            </a:r>
            <a:r>
              <a:rPr sz="1200" spc="-105" dirty="0">
                <a:latin typeface="Verdana"/>
                <a:cs typeface="Verdana"/>
              </a:rPr>
              <a:t>.</a:t>
            </a:r>
            <a:r>
              <a:rPr sz="1200" dirty="0">
                <a:latin typeface="Verdana"/>
                <a:cs typeface="Verdana"/>
              </a:rPr>
              <a:t> </a:t>
            </a:r>
            <a:r>
              <a:rPr sz="1200" spc="-190" dirty="0">
                <a:latin typeface="Verdana"/>
                <a:cs typeface="Verdana"/>
              </a:rPr>
              <a:t> </a:t>
            </a:r>
            <a:r>
              <a:rPr lang="fr-FR" sz="900" spc="-75" dirty="0">
                <a:solidFill>
                  <a:srgbClr val="D0363A"/>
                </a:solidFill>
                <a:latin typeface="Verdana"/>
                <a:cs typeface="Verdana"/>
              </a:rPr>
              <a:t>          </a:t>
            </a:r>
            <a:r>
              <a:rPr sz="900" spc="-125" dirty="0">
                <a:solidFill>
                  <a:srgbClr val="D0363A"/>
                </a:solidFill>
                <a:latin typeface="Verdana"/>
                <a:cs typeface="Verdana"/>
              </a:rPr>
              <a:t>–</a:t>
            </a:r>
            <a:r>
              <a:rPr sz="900" spc="-75" dirty="0">
                <a:solidFill>
                  <a:srgbClr val="D0363A"/>
                </a:solidFill>
                <a:latin typeface="Verdana"/>
                <a:cs typeface="Verdana"/>
              </a:rPr>
              <a:t> </a:t>
            </a:r>
            <a:endParaRPr sz="900" dirty="0">
              <a:latin typeface="Verdana"/>
              <a:cs typeface="Verdana"/>
            </a:endParaRPr>
          </a:p>
        </p:txBody>
      </p:sp>
      <p:sp>
        <p:nvSpPr>
          <p:cNvPr id="17" name="object 17"/>
          <p:cNvSpPr txBox="1"/>
          <p:nvPr/>
        </p:nvSpPr>
        <p:spPr>
          <a:xfrm>
            <a:off x="3796410" y="3914903"/>
            <a:ext cx="82550" cy="151323"/>
          </a:xfrm>
          <a:prstGeom prst="rect">
            <a:avLst/>
          </a:prstGeom>
        </p:spPr>
        <p:txBody>
          <a:bodyPr vert="horz" wrap="square" lIns="0" tIns="12700" rIns="0" bIns="0" rtlCol="0">
            <a:spAutoFit/>
          </a:bodyPr>
          <a:lstStyle/>
          <a:p>
            <a:pPr marL="12700">
              <a:spcBef>
                <a:spcPts val="100"/>
              </a:spcBef>
            </a:pPr>
            <a:r>
              <a:rPr sz="900" spc="-125" dirty="0">
                <a:solidFill>
                  <a:srgbClr val="D0363A"/>
                </a:solidFill>
                <a:latin typeface="Verdana"/>
                <a:cs typeface="Verdana"/>
              </a:rPr>
              <a:t>–</a:t>
            </a:r>
            <a:endParaRPr sz="900">
              <a:latin typeface="Verdana"/>
              <a:cs typeface="Verdana"/>
            </a:endParaRPr>
          </a:p>
        </p:txBody>
      </p:sp>
      <p:sp>
        <p:nvSpPr>
          <p:cNvPr id="18" name="object 18"/>
          <p:cNvSpPr txBox="1"/>
          <p:nvPr/>
        </p:nvSpPr>
        <p:spPr>
          <a:xfrm>
            <a:off x="2418587" y="4189222"/>
            <a:ext cx="925127" cy="151323"/>
          </a:xfrm>
          <a:prstGeom prst="rect">
            <a:avLst/>
          </a:prstGeom>
        </p:spPr>
        <p:txBody>
          <a:bodyPr vert="horz" wrap="square" lIns="0" tIns="12700" rIns="0" bIns="0" rtlCol="0">
            <a:spAutoFit/>
          </a:bodyPr>
          <a:lstStyle/>
          <a:p>
            <a:pPr marL="12700">
              <a:spcBef>
                <a:spcPts val="100"/>
              </a:spcBef>
            </a:pPr>
            <a:r>
              <a:rPr lang="fr-FR" sz="900" spc="-125" dirty="0">
                <a:solidFill>
                  <a:srgbClr val="D0363A"/>
                </a:solidFill>
                <a:latin typeface="Verdana"/>
                <a:cs typeface="Verdana"/>
              </a:rPr>
              <a:t>             </a:t>
            </a:r>
            <a:r>
              <a:rPr sz="900" spc="-125" dirty="0">
                <a:solidFill>
                  <a:srgbClr val="D0363A"/>
                </a:solidFill>
                <a:latin typeface="Verdana"/>
                <a:cs typeface="Verdana"/>
              </a:rPr>
              <a:t>–</a:t>
            </a:r>
            <a:endParaRPr sz="900" dirty="0">
              <a:latin typeface="Verdana"/>
              <a:cs typeface="Verdana"/>
            </a:endParaRPr>
          </a:p>
        </p:txBody>
      </p:sp>
      <p:sp>
        <p:nvSpPr>
          <p:cNvPr id="19" name="object 19"/>
          <p:cNvSpPr txBox="1"/>
          <p:nvPr/>
        </p:nvSpPr>
        <p:spPr>
          <a:xfrm>
            <a:off x="3602031" y="4171851"/>
            <a:ext cx="826769" cy="151118"/>
          </a:xfrm>
          <a:prstGeom prst="rect">
            <a:avLst/>
          </a:prstGeom>
        </p:spPr>
        <p:txBody>
          <a:bodyPr vert="horz" wrap="square" lIns="0" tIns="12700" rIns="0" bIns="0" rtlCol="0">
            <a:spAutoFit/>
          </a:bodyPr>
          <a:lstStyle/>
          <a:p>
            <a:pPr marL="12700">
              <a:spcBef>
                <a:spcPts val="100"/>
              </a:spcBef>
            </a:pPr>
            <a:r>
              <a:rPr lang="fr-FR" sz="900" spc="-125" dirty="0">
                <a:solidFill>
                  <a:srgbClr val="D0363A"/>
                </a:solidFill>
                <a:latin typeface="Verdana"/>
                <a:cs typeface="Verdana"/>
              </a:rPr>
              <a:t>18H30</a:t>
            </a:r>
            <a:r>
              <a:rPr sz="900" spc="-125" dirty="0">
                <a:solidFill>
                  <a:srgbClr val="D0363A"/>
                </a:solidFill>
                <a:latin typeface="Verdana"/>
                <a:cs typeface="Verdana"/>
              </a:rPr>
              <a:t>–</a:t>
            </a:r>
            <a:r>
              <a:rPr lang="fr-FR" sz="900" spc="-125" dirty="0">
                <a:solidFill>
                  <a:srgbClr val="D0363A"/>
                </a:solidFill>
                <a:latin typeface="Verdana"/>
                <a:cs typeface="Verdana"/>
              </a:rPr>
              <a:t>19H30</a:t>
            </a:r>
            <a:endParaRPr sz="900" dirty="0">
              <a:latin typeface="Verdana"/>
              <a:cs typeface="Verdana"/>
            </a:endParaRPr>
          </a:p>
        </p:txBody>
      </p:sp>
      <p:sp>
        <p:nvSpPr>
          <p:cNvPr id="20" name="object 20"/>
          <p:cNvSpPr txBox="1"/>
          <p:nvPr/>
        </p:nvSpPr>
        <p:spPr>
          <a:xfrm>
            <a:off x="2715565" y="4463238"/>
            <a:ext cx="83185" cy="151323"/>
          </a:xfrm>
          <a:prstGeom prst="rect">
            <a:avLst/>
          </a:prstGeom>
        </p:spPr>
        <p:txBody>
          <a:bodyPr vert="horz" wrap="square" lIns="0" tIns="12700" rIns="0" bIns="0" rtlCol="0">
            <a:spAutoFit/>
          </a:bodyPr>
          <a:lstStyle/>
          <a:p>
            <a:pPr marL="12700">
              <a:spcBef>
                <a:spcPts val="100"/>
              </a:spcBef>
            </a:pPr>
            <a:r>
              <a:rPr sz="900" spc="-125" dirty="0">
                <a:solidFill>
                  <a:srgbClr val="D0363A"/>
                </a:solidFill>
                <a:latin typeface="Verdana"/>
                <a:cs typeface="Verdana"/>
              </a:rPr>
              <a:t>–</a:t>
            </a:r>
            <a:endParaRPr sz="900">
              <a:latin typeface="Verdana"/>
              <a:cs typeface="Verdana"/>
            </a:endParaRPr>
          </a:p>
        </p:txBody>
      </p:sp>
      <p:sp>
        <p:nvSpPr>
          <p:cNvPr id="21" name="object 21"/>
          <p:cNvSpPr txBox="1"/>
          <p:nvPr/>
        </p:nvSpPr>
        <p:spPr>
          <a:xfrm>
            <a:off x="3453510" y="4463238"/>
            <a:ext cx="796290" cy="151323"/>
          </a:xfrm>
          <a:prstGeom prst="rect">
            <a:avLst/>
          </a:prstGeom>
        </p:spPr>
        <p:txBody>
          <a:bodyPr vert="horz" wrap="square" lIns="0" tIns="12700" rIns="0" bIns="0" rtlCol="0">
            <a:spAutoFit/>
          </a:bodyPr>
          <a:lstStyle/>
          <a:p>
            <a:pPr marL="12700">
              <a:spcBef>
                <a:spcPts val="100"/>
              </a:spcBef>
            </a:pPr>
            <a:r>
              <a:rPr sz="900" spc="-75" dirty="0">
                <a:solidFill>
                  <a:srgbClr val="D0363A"/>
                </a:solidFill>
                <a:latin typeface="Verdana"/>
                <a:cs typeface="Verdana"/>
              </a:rPr>
              <a:t> </a:t>
            </a:r>
            <a:r>
              <a:rPr lang="fr-FR" sz="900" spc="-75" dirty="0">
                <a:solidFill>
                  <a:srgbClr val="D0363A"/>
                </a:solidFill>
                <a:latin typeface="Verdana"/>
                <a:cs typeface="Verdana"/>
              </a:rPr>
              <a:t>           </a:t>
            </a:r>
            <a:r>
              <a:rPr sz="900" spc="-125" dirty="0">
                <a:solidFill>
                  <a:srgbClr val="D0363A"/>
                </a:solidFill>
                <a:latin typeface="Verdana"/>
                <a:cs typeface="Verdana"/>
              </a:rPr>
              <a:t>–</a:t>
            </a:r>
            <a:r>
              <a:rPr sz="900" spc="-75" dirty="0">
                <a:solidFill>
                  <a:srgbClr val="D0363A"/>
                </a:solidFill>
                <a:latin typeface="Verdana"/>
                <a:cs typeface="Verdana"/>
              </a:rPr>
              <a:t> </a:t>
            </a:r>
            <a:endParaRPr sz="900" dirty="0">
              <a:latin typeface="Verdana"/>
              <a:cs typeface="Verdana"/>
            </a:endParaRPr>
          </a:p>
        </p:txBody>
      </p:sp>
      <p:sp>
        <p:nvSpPr>
          <p:cNvPr id="22" name="object 22"/>
          <p:cNvSpPr txBox="1"/>
          <p:nvPr/>
        </p:nvSpPr>
        <p:spPr>
          <a:xfrm>
            <a:off x="1987093" y="4060168"/>
            <a:ext cx="398145" cy="805862"/>
          </a:xfrm>
          <a:prstGeom prst="rect">
            <a:avLst/>
          </a:prstGeom>
        </p:spPr>
        <p:txBody>
          <a:bodyPr vert="horz" wrap="square" lIns="0" tIns="12065" rIns="0" bIns="0" rtlCol="0">
            <a:spAutoFit/>
          </a:bodyPr>
          <a:lstStyle/>
          <a:p>
            <a:pPr marL="12700" marR="5080" algn="just">
              <a:lnSpc>
                <a:spcPct val="150100"/>
              </a:lnSpc>
              <a:spcBef>
                <a:spcPts val="95"/>
              </a:spcBef>
            </a:pPr>
            <a:r>
              <a:rPr sz="1200" spc="-70" dirty="0">
                <a:latin typeface="Verdana"/>
                <a:cs typeface="Verdana"/>
              </a:rPr>
              <a:t>JEU. </a:t>
            </a:r>
            <a:r>
              <a:rPr sz="1200" spc="-65" dirty="0">
                <a:latin typeface="Verdana"/>
                <a:cs typeface="Verdana"/>
              </a:rPr>
              <a:t> </a:t>
            </a:r>
            <a:r>
              <a:rPr sz="1200" spc="-60" dirty="0">
                <a:latin typeface="Verdana"/>
                <a:cs typeface="Verdana"/>
              </a:rPr>
              <a:t>VEN. </a:t>
            </a:r>
            <a:r>
              <a:rPr sz="1200" spc="-409" dirty="0">
                <a:latin typeface="Verdana"/>
                <a:cs typeface="Verdana"/>
              </a:rPr>
              <a:t> </a:t>
            </a:r>
            <a:r>
              <a:rPr sz="1200" spc="-25" dirty="0">
                <a:latin typeface="Verdana"/>
                <a:cs typeface="Verdana"/>
              </a:rPr>
              <a:t>SA</a:t>
            </a:r>
            <a:r>
              <a:rPr sz="1200" spc="-15" dirty="0">
                <a:latin typeface="Verdana"/>
                <a:cs typeface="Verdana"/>
              </a:rPr>
              <a:t>M</a:t>
            </a:r>
            <a:r>
              <a:rPr sz="1200" spc="-105" dirty="0">
                <a:latin typeface="Verdana"/>
                <a:cs typeface="Verdana"/>
              </a:rPr>
              <a:t>.</a:t>
            </a:r>
            <a:endParaRPr sz="1200">
              <a:latin typeface="Verdana"/>
              <a:cs typeface="Verdana"/>
            </a:endParaRPr>
          </a:p>
        </p:txBody>
      </p:sp>
      <p:sp>
        <p:nvSpPr>
          <p:cNvPr id="23" name="object 23"/>
          <p:cNvSpPr txBox="1"/>
          <p:nvPr/>
        </p:nvSpPr>
        <p:spPr>
          <a:xfrm>
            <a:off x="2418587" y="4685641"/>
            <a:ext cx="718187" cy="151323"/>
          </a:xfrm>
          <a:prstGeom prst="rect">
            <a:avLst/>
          </a:prstGeom>
        </p:spPr>
        <p:txBody>
          <a:bodyPr vert="horz" wrap="square" lIns="0" tIns="12700" rIns="0" bIns="0" rtlCol="0">
            <a:spAutoFit/>
          </a:bodyPr>
          <a:lstStyle/>
          <a:p>
            <a:pPr marL="12700">
              <a:spcBef>
                <a:spcPts val="100"/>
              </a:spcBef>
            </a:pPr>
            <a:r>
              <a:rPr lang="fr-FR" sz="900" spc="-125" dirty="0">
                <a:solidFill>
                  <a:srgbClr val="D0363A"/>
                </a:solidFill>
                <a:latin typeface="Verdana"/>
                <a:cs typeface="Verdana"/>
              </a:rPr>
              <a:t>11H00</a:t>
            </a:r>
            <a:r>
              <a:rPr sz="900" spc="-125" dirty="0">
                <a:solidFill>
                  <a:srgbClr val="D0363A"/>
                </a:solidFill>
                <a:latin typeface="Verdana"/>
                <a:cs typeface="Verdana"/>
              </a:rPr>
              <a:t>–</a:t>
            </a:r>
            <a:r>
              <a:rPr lang="fr-FR" sz="900" spc="-125" dirty="0">
                <a:solidFill>
                  <a:srgbClr val="D0363A"/>
                </a:solidFill>
                <a:latin typeface="Verdana"/>
                <a:cs typeface="Verdana"/>
              </a:rPr>
              <a:t>12H00</a:t>
            </a:r>
            <a:endParaRPr sz="900" dirty="0">
              <a:latin typeface="Verdana"/>
              <a:cs typeface="Verdana"/>
            </a:endParaRPr>
          </a:p>
        </p:txBody>
      </p:sp>
      <p:sp>
        <p:nvSpPr>
          <p:cNvPr id="24" name="object 24"/>
          <p:cNvSpPr txBox="1"/>
          <p:nvPr/>
        </p:nvSpPr>
        <p:spPr>
          <a:xfrm>
            <a:off x="3453511" y="4738243"/>
            <a:ext cx="795655" cy="151323"/>
          </a:xfrm>
          <a:prstGeom prst="rect">
            <a:avLst/>
          </a:prstGeom>
        </p:spPr>
        <p:txBody>
          <a:bodyPr vert="horz" wrap="square" lIns="0" tIns="12700" rIns="0" bIns="0" rtlCol="0">
            <a:spAutoFit/>
          </a:bodyPr>
          <a:lstStyle/>
          <a:p>
            <a:pPr marL="12700">
              <a:spcBef>
                <a:spcPts val="100"/>
              </a:spcBef>
            </a:pPr>
            <a:r>
              <a:rPr lang="fr-FR" sz="900" spc="-75" dirty="0">
                <a:solidFill>
                  <a:srgbClr val="D0363A"/>
                </a:solidFill>
                <a:latin typeface="Verdana"/>
                <a:cs typeface="Verdana"/>
              </a:rPr>
              <a:t>            </a:t>
            </a:r>
            <a:r>
              <a:rPr sz="900" spc="-125" dirty="0">
                <a:solidFill>
                  <a:srgbClr val="D0363A"/>
                </a:solidFill>
                <a:latin typeface="Verdana"/>
                <a:cs typeface="Verdana"/>
              </a:rPr>
              <a:t>–</a:t>
            </a:r>
            <a:r>
              <a:rPr sz="900" spc="-75" dirty="0">
                <a:solidFill>
                  <a:srgbClr val="D0363A"/>
                </a:solidFill>
                <a:latin typeface="Verdana"/>
                <a:cs typeface="Verdana"/>
              </a:rPr>
              <a:t> </a:t>
            </a:r>
            <a:endParaRPr sz="900" dirty="0">
              <a:latin typeface="Verdana"/>
              <a:cs typeface="Verdana"/>
            </a:endParaRPr>
          </a:p>
        </p:txBody>
      </p:sp>
      <p:grpSp>
        <p:nvGrpSpPr>
          <p:cNvPr id="25" name="object 25"/>
          <p:cNvGrpSpPr/>
          <p:nvPr/>
        </p:nvGrpSpPr>
        <p:grpSpPr>
          <a:xfrm>
            <a:off x="4509515" y="2069593"/>
            <a:ext cx="2784602" cy="3259836"/>
            <a:chOff x="2985515" y="2069592"/>
            <a:chExt cx="2784602" cy="3259836"/>
          </a:xfrm>
        </p:grpSpPr>
        <p:sp>
          <p:nvSpPr>
            <p:cNvPr id="26" name="object 26"/>
            <p:cNvSpPr/>
            <p:nvPr/>
          </p:nvSpPr>
          <p:spPr>
            <a:xfrm>
              <a:off x="2985515" y="3157728"/>
              <a:ext cx="0" cy="2171700"/>
            </a:xfrm>
            <a:custGeom>
              <a:avLst/>
              <a:gdLst/>
              <a:ahLst/>
              <a:cxnLst/>
              <a:rect l="l" t="t" r="r" b="b"/>
              <a:pathLst>
                <a:path h="2171700">
                  <a:moveTo>
                    <a:pt x="0" y="0"/>
                  </a:moveTo>
                  <a:lnTo>
                    <a:pt x="0" y="2171446"/>
                  </a:lnTo>
                </a:path>
              </a:pathLst>
            </a:custGeom>
            <a:ln w="6096">
              <a:solidFill>
                <a:srgbClr val="000000"/>
              </a:solidFill>
            </a:ln>
          </p:spPr>
          <p:txBody>
            <a:bodyPr wrap="square" lIns="0" tIns="0" rIns="0" bIns="0" rtlCol="0"/>
            <a:lstStyle/>
            <a:p>
              <a:endParaRPr/>
            </a:p>
          </p:txBody>
        </p:sp>
        <p:sp>
          <p:nvSpPr>
            <p:cNvPr id="29" name="object 29"/>
            <p:cNvSpPr/>
            <p:nvPr/>
          </p:nvSpPr>
          <p:spPr>
            <a:xfrm>
              <a:off x="3104387" y="2069592"/>
              <a:ext cx="2665730" cy="416559"/>
            </a:xfrm>
            <a:custGeom>
              <a:avLst/>
              <a:gdLst/>
              <a:ahLst/>
              <a:cxnLst/>
              <a:rect l="l" t="t" r="r" b="b"/>
              <a:pathLst>
                <a:path w="2665729" h="416560">
                  <a:moveTo>
                    <a:pt x="2665476" y="0"/>
                  </a:moveTo>
                  <a:lnTo>
                    <a:pt x="69342" y="0"/>
                  </a:lnTo>
                  <a:lnTo>
                    <a:pt x="42326" y="5441"/>
                  </a:lnTo>
                  <a:lnTo>
                    <a:pt x="20288" y="20288"/>
                  </a:lnTo>
                  <a:lnTo>
                    <a:pt x="5441" y="42326"/>
                  </a:lnTo>
                  <a:lnTo>
                    <a:pt x="0" y="69342"/>
                  </a:lnTo>
                  <a:lnTo>
                    <a:pt x="0" y="416052"/>
                  </a:lnTo>
                  <a:lnTo>
                    <a:pt x="2596134" y="416052"/>
                  </a:lnTo>
                  <a:lnTo>
                    <a:pt x="2623149" y="410610"/>
                  </a:lnTo>
                  <a:lnTo>
                    <a:pt x="2645187" y="395763"/>
                  </a:lnTo>
                  <a:lnTo>
                    <a:pt x="2660034" y="373725"/>
                  </a:lnTo>
                  <a:lnTo>
                    <a:pt x="2665476" y="346710"/>
                  </a:lnTo>
                  <a:lnTo>
                    <a:pt x="2665476" y="0"/>
                  </a:lnTo>
                  <a:close/>
                </a:path>
              </a:pathLst>
            </a:custGeom>
            <a:solidFill>
              <a:srgbClr val="F5F4ED"/>
            </a:solidFill>
          </p:spPr>
          <p:txBody>
            <a:bodyPr wrap="square" lIns="0" tIns="0" rIns="0" bIns="0" rtlCol="0"/>
            <a:lstStyle/>
            <a:p>
              <a:endParaRPr/>
            </a:p>
          </p:txBody>
        </p:sp>
        <p:sp>
          <p:nvSpPr>
            <p:cNvPr id="30" name="object 30"/>
            <p:cNvSpPr/>
            <p:nvPr/>
          </p:nvSpPr>
          <p:spPr>
            <a:xfrm>
              <a:off x="3104387" y="2069592"/>
              <a:ext cx="2665730" cy="416559"/>
            </a:xfrm>
            <a:custGeom>
              <a:avLst/>
              <a:gdLst/>
              <a:ahLst/>
              <a:cxnLst/>
              <a:rect l="l" t="t" r="r" b="b"/>
              <a:pathLst>
                <a:path w="2665729" h="416560">
                  <a:moveTo>
                    <a:pt x="69342" y="0"/>
                  </a:moveTo>
                  <a:lnTo>
                    <a:pt x="2665476" y="0"/>
                  </a:lnTo>
                  <a:lnTo>
                    <a:pt x="2665476" y="346710"/>
                  </a:lnTo>
                  <a:lnTo>
                    <a:pt x="2660034" y="373725"/>
                  </a:lnTo>
                  <a:lnTo>
                    <a:pt x="2645187" y="395763"/>
                  </a:lnTo>
                  <a:lnTo>
                    <a:pt x="2623149" y="410610"/>
                  </a:lnTo>
                  <a:lnTo>
                    <a:pt x="2596134" y="416052"/>
                  </a:lnTo>
                  <a:lnTo>
                    <a:pt x="0" y="416052"/>
                  </a:lnTo>
                  <a:lnTo>
                    <a:pt x="0" y="69342"/>
                  </a:lnTo>
                  <a:lnTo>
                    <a:pt x="5441" y="42326"/>
                  </a:lnTo>
                  <a:lnTo>
                    <a:pt x="20288" y="20288"/>
                  </a:lnTo>
                  <a:lnTo>
                    <a:pt x="42326" y="5441"/>
                  </a:lnTo>
                  <a:lnTo>
                    <a:pt x="69342" y="0"/>
                  </a:lnTo>
                  <a:close/>
                </a:path>
              </a:pathLst>
            </a:custGeom>
            <a:ln w="12192">
              <a:solidFill>
                <a:srgbClr val="2C2C2C"/>
              </a:solidFill>
            </a:ln>
          </p:spPr>
          <p:txBody>
            <a:bodyPr wrap="square" lIns="0" tIns="0" rIns="0" bIns="0" rtlCol="0"/>
            <a:lstStyle/>
            <a:p>
              <a:endParaRPr/>
            </a:p>
          </p:txBody>
        </p:sp>
      </p:grpSp>
      <p:sp>
        <p:nvSpPr>
          <p:cNvPr id="31" name="object 31"/>
          <p:cNvSpPr txBox="1"/>
          <p:nvPr/>
        </p:nvSpPr>
        <p:spPr>
          <a:xfrm>
            <a:off x="2537866" y="2892933"/>
            <a:ext cx="438784" cy="175048"/>
          </a:xfrm>
          <a:prstGeom prst="rect">
            <a:avLst/>
          </a:prstGeom>
        </p:spPr>
        <p:txBody>
          <a:bodyPr vert="horz" wrap="square" lIns="0" tIns="13335" rIns="0" bIns="0" rtlCol="0">
            <a:spAutoFit/>
          </a:bodyPr>
          <a:lstStyle/>
          <a:p>
            <a:pPr marL="12700">
              <a:spcBef>
                <a:spcPts val="105"/>
              </a:spcBef>
            </a:pPr>
            <a:r>
              <a:rPr sz="1050" b="1" u="sng" spc="40" dirty="0">
                <a:uFill>
                  <a:solidFill>
                    <a:srgbClr val="000000"/>
                  </a:solidFill>
                </a:uFill>
                <a:latin typeface="Tahoma"/>
                <a:cs typeface="Tahoma"/>
              </a:rPr>
              <a:t>M</a:t>
            </a:r>
            <a:r>
              <a:rPr sz="1050" b="1" u="sng" spc="25" dirty="0">
                <a:uFill>
                  <a:solidFill>
                    <a:srgbClr val="000000"/>
                  </a:solidFill>
                </a:uFill>
                <a:latin typeface="Tahoma"/>
                <a:cs typeface="Tahoma"/>
              </a:rPr>
              <a:t>A</a:t>
            </a:r>
            <a:r>
              <a:rPr sz="1050" b="1" u="sng" spc="-210" dirty="0">
                <a:uFill>
                  <a:solidFill>
                    <a:srgbClr val="000000"/>
                  </a:solidFill>
                </a:uFill>
                <a:latin typeface="Tahoma"/>
                <a:cs typeface="Tahoma"/>
              </a:rPr>
              <a:t>TI</a:t>
            </a:r>
            <a:r>
              <a:rPr sz="1050" b="1" u="sng" spc="-30" dirty="0">
                <a:uFill>
                  <a:solidFill>
                    <a:srgbClr val="000000"/>
                  </a:solidFill>
                </a:uFill>
                <a:latin typeface="Tahoma"/>
                <a:cs typeface="Tahoma"/>
              </a:rPr>
              <a:t>N</a:t>
            </a:r>
            <a:endParaRPr sz="1050">
              <a:latin typeface="Tahoma"/>
              <a:cs typeface="Tahoma"/>
            </a:endParaRPr>
          </a:p>
        </p:txBody>
      </p:sp>
      <p:sp>
        <p:nvSpPr>
          <p:cNvPr id="32" name="object 32"/>
          <p:cNvSpPr txBox="1"/>
          <p:nvPr/>
        </p:nvSpPr>
        <p:spPr>
          <a:xfrm>
            <a:off x="3369056" y="2892933"/>
            <a:ext cx="763905" cy="175048"/>
          </a:xfrm>
          <a:prstGeom prst="rect">
            <a:avLst/>
          </a:prstGeom>
        </p:spPr>
        <p:txBody>
          <a:bodyPr vert="horz" wrap="square" lIns="0" tIns="13335" rIns="0" bIns="0" rtlCol="0">
            <a:spAutoFit/>
          </a:bodyPr>
          <a:lstStyle/>
          <a:p>
            <a:pPr marL="12700">
              <a:spcBef>
                <a:spcPts val="105"/>
              </a:spcBef>
            </a:pPr>
            <a:r>
              <a:rPr sz="1050" b="1" u="sng" spc="-20" dirty="0">
                <a:uFill>
                  <a:solidFill>
                    <a:srgbClr val="000000"/>
                  </a:solidFill>
                </a:uFill>
                <a:latin typeface="Tahoma"/>
                <a:cs typeface="Tahoma"/>
              </a:rPr>
              <a:t>A</a:t>
            </a:r>
            <a:r>
              <a:rPr sz="1050" b="1" u="sng" spc="-25" dirty="0">
                <a:uFill>
                  <a:solidFill>
                    <a:srgbClr val="000000"/>
                  </a:solidFill>
                </a:uFill>
                <a:latin typeface="Tahoma"/>
                <a:cs typeface="Tahoma"/>
              </a:rPr>
              <a:t>P</a:t>
            </a:r>
            <a:r>
              <a:rPr sz="1050" b="1" u="sng" spc="-130" dirty="0">
                <a:uFill>
                  <a:solidFill>
                    <a:srgbClr val="000000"/>
                  </a:solidFill>
                </a:uFill>
                <a:latin typeface="Tahoma"/>
                <a:cs typeface="Tahoma"/>
              </a:rPr>
              <a:t>RÈ</a:t>
            </a:r>
            <a:r>
              <a:rPr sz="1050" b="1" u="sng" spc="-114" dirty="0">
                <a:uFill>
                  <a:solidFill>
                    <a:srgbClr val="000000"/>
                  </a:solidFill>
                </a:uFill>
                <a:latin typeface="Tahoma"/>
                <a:cs typeface="Tahoma"/>
              </a:rPr>
              <a:t>S</a:t>
            </a:r>
            <a:r>
              <a:rPr sz="1050" b="1" u="sng" spc="-10" dirty="0">
                <a:uFill>
                  <a:solidFill>
                    <a:srgbClr val="000000"/>
                  </a:solidFill>
                </a:uFill>
                <a:latin typeface="Tahoma"/>
                <a:cs typeface="Tahoma"/>
              </a:rPr>
              <a:t>-</a:t>
            </a:r>
            <a:r>
              <a:rPr sz="1050" b="1" u="sng" spc="-85" dirty="0">
                <a:uFill>
                  <a:solidFill>
                    <a:srgbClr val="000000"/>
                  </a:solidFill>
                </a:uFill>
                <a:latin typeface="Tahoma"/>
                <a:cs typeface="Tahoma"/>
              </a:rPr>
              <a:t>MI</a:t>
            </a:r>
            <a:r>
              <a:rPr sz="1050" b="1" u="sng" spc="-90" dirty="0">
                <a:uFill>
                  <a:solidFill>
                    <a:srgbClr val="000000"/>
                  </a:solidFill>
                </a:uFill>
                <a:latin typeface="Tahoma"/>
                <a:cs typeface="Tahoma"/>
              </a:rPr>
              <a:t>D</a:t>
            </a:r>
            <a:r>
              <a:rPr sz="1050" b="1" u="sng" spc="-215" dirty="0">
                <a:uFill>
                  <a:solidFill>
                    <a:srgbClr val="000000"/>
                  </a:solidFill>
                </a:uFill>
                <a:latin typeface="Tahoma"/>
                <a:cs typeface="Tahoma"/>
              </a:rPr>
              <a:t>I</a:t>
            </a:r>
            <a:endParaRPr sz="1050">
              <a:latin typeface="Tahoma"/>
              <a:cs typeface="Tahoma"/>
            </a:endParaRPr>
          </a:p>
        </p:txBody>
      </p:sp>
      <p:sp>
        <p:nvSpPr>
          <p:cNvPr id="33" name="object 33"/>
          <p:cNvSpPr txBox="1"/>
          <p:nvPr/>
        </p:nvSpPr>
        <p:spPr>
          <a:xfrm>
            <a:off x="8660384" y="3353258"/>
            <a:ext cx="732155" cy="151323"/>
          </a:xfrm>
          <a:prstGeom prst="rect">
            <a:avLst/>
          </a:prstGeom>
        </p:spPr>
        <p:txBody>
          <a:bodyPr vert="horz" wrap="square" lIns="0" tIns="12700" rIns="0" bIns="0" rtlCol="0">
            <a:spAutoFit/>
          </a:bodyPr>
          <a:lstStyle/>
          <a:p>
            <a:pPr marL="12700">
              <a:spcBef>
                <a:spcPts val="100"/>
              </a:spcBef>
            </a:pPr>
            <a:r>
              <a:rPr lang="fr-FR" sz="900" spc="-75" dirty="0">
                <a:solidFill>
                  <a:srgbClr val="D0363A"/>
                </a:solidFill>
                <a:latin typeface="Verdana"/>
                <a:cs typeface="Verdana"/>
              </a:rPr>
              <a:t>9</a:t>
            </a:r>
            <a:r>
              <a:rPr sz="900" spc="-50" dirty="0">
                <a:solidFill>
                  <a:srgbClr val="D0363A"/>
                </a:solidFill>
                <a:latin typeface="Verdana"/>
                <a:cs typeface="Verdana"/>
              </a:rPr>
              <a:t>h0</a:t>
            </a:r>
            <a:r>
              <a:rPr sz="900" spc="-75" dirty="0">
                <a:solidFill>
                  <a:srgbClr val="D0363A"/>
                </a:solidFill>
                <a:latin typeface="Verdana"/>
                <a:cs typeface="Verdana"/>
              </a:rPr>
              <a:t>0 </a:t>
            </a:r>
            <a:r>
              <a:rPr sz="900" spc="-125" dirty="0">
                <a:solidFill>
                  <a:srgbClr val="D0363A"/>
                </a:solidFill>
                <a:latin typeface="Verdana"/>
                <a:cs typeface="Verdana"/>
              </a:rPr>
              <a:t>–</a:t>
            </a:r>
            <a:r>
              <a:rPr sz="900" spc="-75" dirty="0">
                <a:solidFill>
                  <a:srgbClr val="D0363A"/>
                </a:solidFill>
                <a:latin typeface="Verdana"/>
                <a:cs typeface="Verdana"/>
              </a:rPr>
              <a:t> 1</a:t>
            </a:r>
            <a:r>
              <a:rPr lang="fr-FR" sz="900" spc="-75" dirty="0">
                <a:solidFill>
                  <a:srgbClr val="D0363A"/>
                </a:solidFill>
                <a:latin typeface="Verdana"/>
                <a:cs typeface="Verdana"/>
              </a:rPr>
              <a:t>9</a:t>
            </a:r>
            <a:r>
              <a:rPr sz="900" spc="-50" dirty="0">
                <a:solidFill>
                  <a:srgbClr val="D0363A"/>
                </a:solidFill>
                <a:latin typeface="Verdana"/>
                <a:cs typeface="Verdana"/>
              </a:rPr>
              <a:t>h0</a:t>
            </a:r>
            <a:r>
              <a:rPr sz="900" spc="-75" dirty="0">
                <a:solidFill>
                  <a:srgbClr val="D0363A"/>
                </a:solidFill>
                <a:latin typeface="Verdana"/>
                <a:cs typeface="Verdana"/>
              </a:rPr>
              <a:t>0</a:t>
            </a:r>
            <a:endParaRPr sz="900" dirty="0">
              <a:latin typeface="Verdana"/>
              <a:cs typeface="Verdana"/>
            </a:endParaRPr>
          </a:p>
        </p:txBody>
      </p:sp>
      <p:sp>
        <p:nvSpPr>
          <p:cNvPr id="34" name="object 34"/>
          <p:cNvSpPr txBox="1"/>
          <p:nvPr/>
        </p:nvSpPr>
        <p:spPr>
          <a:xfrm>
            <a:off x="8660383" y="3628136"/>
            <a:ext cx="731520" cy="151323"/>
          </a:xfrm>
          <a:prstGeom prst="rect">
            <a:avLst/>
          </a:prstGeom>
        </p:spPr>
        <p:txBody>
          <a:bodyPr vert="horz" wrap="square" lIns="0" tIns="12700" rIns="0" bIns="0" rtlCol="0">
            <a:spAutoFit/>
          </a:bodyPr>
          <a:lstStyle/>
          <a:p>
            <a:pPr marL="12700">
              <a:spcBef>
                <a:spcPts val="100"/>
              </a:spcBef>
            </a:pPr>
            <a:r>
              <a:rPr lang="fr-FR" sz="900" spc="-75" dirty="0">
                <a:solidFill>
                  <a:srgbClr val="D0363A"/>
                </a:solidFill>
                <a:latin typeface="Verdana"/>
                <a:cs typeface="Verdana"/>
              </a:rPr>
              <a:t>9</a:t>
            </a:r>
            <a:r>
              <a:rPr sz="900" spc="-25" dirty="0">
                <a:solidFill>
                  <a:srgbClr val="D0363A"/>
                </a:solidFill>
                <a:latin typeface="Verdana"/>
                <a:cs typeface="Verdana"/>
              </a:rPr>
              <a:t>h</a:t>
            </a:r>
            <a:r>
              <a:rPr sz="900" spc="-75" dirty="0">
                <a:solidFill>
                  <a:srgbClr val="D0363A"/>
                </a:solidFill>
                <a:latin typeface="Verdana"/>
                <a:cs typeface="Verdana"/>
              </a:rPr>
              <a:t>00</a:t>
            </a:r>
            <a:r>
              <a:rPr sz="900" spc="-70" dirty="0">
                <a:solidFill>
                  <a:srgbClr val="D0363A"/>
                </a:solidFill>
                <a:latin typeface="Verdana"/>
                <a:cs typeface="Verdana"/>
              </a:rPr>
              <a:t> </a:t>
            </a:r>
            <a:r>
              <a:rPr sz="900" spc="-125" dirty="0">
                <a:solidFill>
                  <a:srgbClr val="D0363A"/>
                </a:solidFill>
                <a:latin typeface="Verdana"/>
                <a:cs typeface="Verdana"/>
              </a:rPr>
              <a:t>–</a:t>
            </a:r>
            <a:r>
              <a:rPr sz="900" spc="-75" dirty="0">
                <a:solidFill>
                  <a:srgbClr val="D0363A"/>
                </a:solidFill>
                <a:latin typeface="Verdana"/>
                <a:cs typeface="Verdana"/>
              </a:rPr>
              <a:t> 19</a:t>
            </a:r>
            <a:r>
              <a:rPr sz="900" spc="-25" dirty="0">
                <a:solidFill>
                  <a:srgbClr val="D0363A"/>
                </a:solidFill>
                <a:latin typeface="Verdana"/>
                <a:cs typeface="Verdana"/>
              </a:rPr>
              <a:t>h</a:t>
            </a:r>
            <a:r>
              <a:rPr sz="900" spc="-75" dirty="0">
                <a:solidFill>
                  <a:srgbClr val="D0363A"/>
                </a:solidFill>
                <a:latin typeface="Verdana"/>
                <a:cs typeface="Verdana"/>
              </a:rPr>
              <a:t>00</a:t>
            </a:r>
            <a:endParaRPr sz="900" dirty="0">
              <a:latin typeface="Verdana"/>
              <a:cs typeface="Verdana"/>
            </a:endParaRPr>
          </a:p>
        </p:txBody>
      </p:sp>
      <p:sp>
        <p:nvSpPr>
          <p:cNvPr id="35" name="object 35"/>
          <p:cNvSpPr txBox="1"/>
          <p:nvPr/>
        </p:nvSpPr>
        <p:spPr>
          <a:xfrm>
            <a:off x="8660383" y="3902456"/>
            <a:ext cx="731520" cy="151323"/>
          </a:xfrm>
          <a:prstGeom prst="rect">
            <a:avLst/>
          </a:prstGeom>
        </p:spPr>
        <p:txBody>
          <a:bodyPr vert="horz" wrap="square" lIns="0" tIns="12700" rIns="0" bIns="0" rtlCol="0">
            <a:spAutoFit/>
          </a:bodyPr>
          <a:lstStyle/>
          <a:p>
            <a:pPr marL="12700">
              <a:spcBef>
                <a:spcPts val="100"/>
              </a:spcBef>
            </a:pPr>
            <a:r>
              <a:rPr lang="fr-FR" sz="900" spc="-75" dirty="0">
                <a:solidFill>
                  <a:srgbClr val="D0363A"/>
                </a:solidFill>
                <a:latin typeface="Verdana"/>
                <a:cs typeface="Verdana"/>
              </a:rPr>
              <a:t>9</a:t>
            </a:r>
            <a:r>
              <a:rPr sz="900" spc="-25" dirty="0">
                <a:solidFill>
                  <a:srgbClr val="D0363A"/>
                </a:solidFill>
                <a:latin typeface="Verdana"/>
                <a:cs typeface="Verdana"/>
              </a:rPr>
              <a:t>h</a:t>
            </a:r>
            <a:r>
              <a:rPr sz="900" spc="-75" dirty="0">
                <a:solidFill>
                  <a:srgbClr val="D0363A"/>
                </a:solidFill>
                <a:latin typeface="Verdana"/>
                <a:cs typeface="Verdana"/>
              </a:rPr>
              <a:t>00</a:t>
            </a:r>
            <a:r>
              <a:rPr sz="900" spc="-70" dirty="0">
                <a:solidFill>
                  <a:srgbClr val="D0363A"/>
                </a:solidFill>
                <a:latin typeface="Verdana"/>
                <a:cs typeface="Verdana"/>
              </a:rPr>
              <a:t> </a:t>
            </a:r>
            <a:r>
              <a:rPr sz="900" spc="-125" dirty="0">
                <a:solidFill>
                  <a:srgbClr val="D0363A"/>
                </a:solidFill>
                <a:latin typeface="Verdana"/>
                <a:cs typeface="Verdana"/>
              </a:rPr>
              <a:t>–</a:t>
            </a:r>
            <a:r>
              <a:rPr sz="900" spc="-75" dirty="0">
                <a:solidFill>
                  <a:srgbClr val="D0363A"/>
                </a:solidFill>
                <a:latin typeface="Verdana"/>
                <a:cs typeface="Verdana"/>
              </a:rPr>
              <a:t> 19</a:t>
            </a:r>
            <a:r>
              <a:rPr sz="900" spc="-25" dirty="0">
                <a:solidFill>
                  <a:srgbClr val="D0363A"/>
                </a:solidFill>
                <a:latin typeface="Verdana"/>
                <a:cs typeface="Verdana"/>
              </a:rPr>
              <a:t>h</a:t>
            </a:r>
            <a:r>
              <a:rPr sz="900" spc="-75" dirty="0">
                <a:solidFill>
                  <a:srgbClr val="D0363A"/>
                </a:solidFill>
                <a:latin typeface="Verdana"/>
                <a:cs typeface="Verdana"/>
              </a:rPr>
              <a:t>00</a:t>
            </a:r>
            <a:endParaRPr sz="900" dirty="0">
              <a:latin typeface="Verdana"/>
              <a:cs typeface="Verdana"/>
            </a:endParaRPr>
          </a:p>
        </p:txBody>
      </p:sp>
      <p:sp>
        <p:nvSpPr>
          <p:cNvPr id="36" name="object 36"/>
          <p:cNvSpPr txBox="1"/>
          <p:nvPr/>
        </p:nvSpPr>
        <p:spPr>
          <a:xfrm>
            <a:off x="8660383" y="4176777"/>
            <a:ext cx="731520" cy="151323"/>
          </a:xfrm>
          <a:prstGeom prst="rect">
            <a:avLst/>
          </a:prstGeom>
        </p:spPr>
        <p:txBody>
          <a:bodyPr vert="horz" wrap="square" lIns="0" tIns="12700" rIns="0" bIns="0" rtlCol="0">
            <a:spAutoFit/>
          </a:bodyPr>
          <a:lstStyle/>
          <a:p>
            <a:pPr marL="12700">
              <a:spcBef>
                <a:spcPts val="100"/>
              </a:spcBef>
            </a:pPr>
            <a:r>
              <a:rPr lang="fr-FR" sz="900" spc="-75" dirty="0">
                <a:solidFill>
                  <a:srgbClr val="D0363A"/>
                </a:solidFill>
                <a:latin typeface="Verdana"/>
                <a:cs typeface="Verdana"/>
              </a:rPr>
              <a:t>9</a:t>
            </a:r>
            <a:r>
              <a:rPr sz="900" spc="-25" dirty="0">
                <a:solidFill>
                  <a:srgbClr val="D0363A"/>
                </a:solidFill>
                <a:latin typeface="Verdana"/>
                <a:cs typeface="Verdana"/>
              </a:rPr>
              <a:t>h</a:t>
            </a:r>
            <a:r>
              <a:rPr sz="900" spc="-75" dirty="0">
                <a:solidFill>
                  <a:srgbClr val="D0363A"/>
                </a:solidFill>
                <a:latin typeface="Verdana"/>
                <a:cs typeface="Verdana"/>
              </a:rPr>
              <a:t>00</a:t>
            </a:r>
            <a:r>
              <a:rPr sz="900" spc="-70" dirty="0">
                <a:solidFill>
                  <a:srgbClr val="D0363A"/>
                </a:solidFill>
                <a:latin typeface="Verdana"/>
                <a:cs typeface="Verdana"/>
              </a:rPr>
              <a:t> </a:t>
            </a:r>
            <a:r>
              <a:rPr sz="900" spc="-125" dirty="0">
                <a:solidFill>
                  <a:srgbClr val="D0363A"/>
                </a:solidFill>
                <a:latin typeface="Verdana"/>
                <a:cs typeface="Verdana"/>
              </a:rPr>
              <a:t>–</a:t>
            </a:r>
            <a:r>
              <a:rPr sz="900" spc="-75" dirty="0">
                <a:solidFill>
                  <a:srgbClr val="D0363A"/>
                </a:solidFill>
                <a:latin typeface="Verdana"/>
                <a:cs typeface="Verdana"/>
              </a:rPr>
              <a:t> 19</a:t>
            </a:r>
            <a:r>
              <a:rPr sz="900" spc="-25" dirty="0">
                <a:solidFill>
                  <a:srgbClr val="D0363A"/>
                </a:solidFill>
                <a:latin typeface="Verdana"/>
                <a:cs typeface="Verdana"/>
              </a:rPr>
              <a:t>h</a:t>
            </a:r>
            <a:r>
              <a:rPr sz="900" spc="-75" dirty="0">
                <a:solidFill>
                  <a:srgbClr val="D0363A"/>
                </a:solidFill>
                <a:latin typeface="Verdana"/>
                <a:cs typeface="Verdana"/>
              </a:rPr>
              <a:t>00</a:t>
            </a:r>
            <a:endParaRPr sz="900" dirty="0">
              <a:latin typeface="Verdana"/>
              <a:cs typeface="Verdana"/>
            </a:endParaRPr>
          </a:p>
        </p:txBody>
      </p:sp>
      <p:sp>
        <p:nvSpPr>
          <p:cNvPr id="37" name="object 37"/>
          <p:cNvSpPr txBox="1"/>
          <p:nvPr/>
        </p:nvSpPr>
        <p:spPr>
          <a:xfrm>
            <a:off x="8660383" y="4451096"/>
            <a:ext cx="731520" cy="151323"/>
          </a:xfrm>
          <a:prstGeom prst="rect">
            <a:avLst/>
          </a:prstGeom>
        </p:spPr>
        <p:txBody>
          <a:bodyPr vert="horz" wrap="square" lIns="0" tIns="12700" rIns="0" bIns="0" rtlCol="0">
            <a:spAutoFit/>
          </a:bodyPr>
          <a:lstStyle/>
          <a:p>
            <a:pPr marL="12700">
              <a:spcBef>
                <a:spcPts val="100"/>
              </a:spcBef>
            </a:pPr>
            <a:r>
              <a:rPr lang="fr-FR" sz="900" spc="-75" dirty="0">
                <a:solidFill>
                  <a:srgbClr val="D0363A"/>
                </a:solidFill>
                <a:latin typeface="Verdana"/>
                <a:cs typeface="Verdana"/>
              </a:rPr>
              <a:t>9</a:t>
            </a:r>
            <a:r>
              <a:rPr sz="900" spc="-25" dirty="0">
                <a:solidFill>
                  <a:srgbClr val="D0363A"/>
                </a:solidFill>
                <a:latin typeface="Verdana"/>
                <a:cs typeface="Verdana"/>
              </a:rPr>
              <a:t>h</a:t>
            </a:r>
            <a:r>
              <a:rPr sz="900" spc="-75" dirty="0">
                <a:solidFill>
                  <a:srgbClr val="D0363A"/>
                </a:solidFill>
                <a:latin typeface="Verdana"/>
                <a:cs typeface="Verdana"/>
              </a:rPr>
              <a:t>00</a:t>
            </a:r>
            <a:r>
              <a:rPr sz="900" spc="-70" dirty="0">
                <a:solidFill>
                  <a:srgbClr val="D0363A"/>
                </a:solidFill>
                <a:latin typeface="Verdana"/>
                <a:cs typeface="Verdana"/>
              </a:rPr>
              <a:t> </a:t>
            </a:r>
            <a:r>
              <a:rPr sz="900" spc="-125" dirty="0">
                <a:solidFill>
                  <a:srgbClr val="D0363A"/>
                </a:solidFill>
                <a:latin typeface="Verdana"/>
                <a:cs typeface="Verdana"/>
              </a:rPr>
              <a:t>–</a:t>
            </a:r>
            <a:r>
              <a:rPr sz="900" spc="-75" dirty="0">
                <a:solidFill>
                  <a:srgbClr val="D0363A"/>
                </a:solidFill>
                <a:latin typeface="Verdana"/>
                <a:cs typeface="Verdana"/>
              </a:rPr>
              <a:t> 19</a:t>
            </a:r>
            <a:r>
              <a:rPr sz="900" spc="-25" dirty="0">
                <a:solidFill>
                  <a:srgbClr val="D0363A"/>
                </a:solidFill>
                <a:latin typeface="Verdana"/>
                <a:cs typeface="Verdana"/>
              </a:rPr>
              <a:t>h</a:t>
            </a:r>
            <a:r>
              <a:rPr sz="900" spc="-75" dirty="0">
                <a:solidFill>
                  <a:srgbClr val="D0363A"/>
                </a:solidFill>
                <a:latin typeface="Verdana"/>
                <a:cs typeface="Verdana"/>
              </a:rPr>
              <a:t>00</a:t>
            </a:r>
            <a:endParaRPr sz="900" dirty="0">
              <a:latin typeface="Verdana"/>
              <a:cs typeface="Verdana"/>
            </a:endParaRPr>
          </a:p>
        </p:txBody>
      </p:sp>
      <p:sp>
        <p:nvSpPr>
          <p:cNvPr id="38" name="object 38"/>
          <p:cNvSpPr txBox="1"/>
          <p:nvPr/>
        </p:nvSpPr>
        <p:spPr>
          <a:xfrm>
            <a:off x="7631429" y="3223341"/>
            <a:ext cx="415290" cy="1672589"/>
          </a:xfrm>
          <a:prstGeom prst="rect">
            <a:avLst/>
          </a:prstGeom>
        </p:spPr>
        <p:txBody>
          <a:bodyPr vert="horz" wrap="square" lIns="0" tIns="12700" rIns="0" bIns="0" rtlCol="0">
            <a:spAutoFit/>
          </a:bodyPr>
          <a:lstStyle/>
          <a:p>
            <a:pPr marL="12700" marR="5080">
              <a:lnSpc>
                <a:spcPct val="150100"/>
              </a:lnSpc>
              <a:spcBef>
                <a:spcPts val="100"/>
              </a:spcBef>
            </a:pPr>
            <a:r>
              <a:rPr sz="1200" spc="-85" dirty="0">
                <a:latin typeface="Verdana"/>
                <a:cs typeface="Verdana"/>
              </a:rPr>
              <a:t>LUN. </a:t>
            </a:r>
            <a:r>
              <a:rPr sz="1200" spc="-80" dirty="0">
                <a:latin typeface="Verdana"/>
                <a:cs typeface="Verdana"/>
              </a:rPr>
              <a:t> </a:t>
            </a:r>
            <a:r>
              <a:rPr sz="1200" spc="100" dirty="0">
                <a:latin typeface="Verdana"/>
                <a:cs typeface="Verdana"/>
              </a:rPr>
              <a:t>M</a:t>
            </a:r>
            <a:r>
              <a:rPr sz="1200" spc="-20" dirty="0">
                <a:latin typeface="Verdana"/>
                <a:cs typeface="Verdana"/>
              </a:rPr>
              <a:t>AR</a:t>
            </a:r>
            <a:r>
              <a:rPr sz="1200" spc="-105" dirty="0">
                <a:latin typeface="Verdana"/>
                <a:cs typeface="Verdana"/>
              </a:rPr>
              <a:t>.  </a:t>
            </a:r>
            <a:r>
              <a:rPr sz="1200" spc="-55" dirty="0">
                <a:latin typeface="Verdana"/>
                <a:cs typeface="Verdana"/>
              </a:rPr>
              <a:t>MER. </a:t>
            </a:r>
            <a:r>
              <a:rPr sz="1200" spc="-409" dirty="0">
                <a:latin typeface="Verdana"/>
                <a:cs typeface="Verdana"/>
              </a:rPr>
              <a:t> </a:t>
            </a:r>
            <a:r>
              <a:rPr sz="1200" spc="-70" dirty="0">
                <a:latin typeface="Verdana"/>
                <a:cs typeface="Verdana"/>
              </a:rPr>
              <a:t>JEU. </a:t>
            </a:r>
            <a:r>
              <a:rPr sz="1200" spc="-65" dirty="0">
                <a:latin typeface="Verdana"/>
                <a:cs typeface="Verdana"/>
              </a:rPr>
              <a:t> </a:t>
            </a:r>
            <a:r>
              <a:rPr sz="1200" spc="-60" dirty="0">
                <a:latin typeface="Verdana"/>
                <a:cs typeface="Verdana"/>
              </a:rPr>
              <a:t>VEN. </a:t>
            </a:r>
            <a:r>
              <a:rPr sz="1200" spc="-409" dirty="0">
                <a:latin typeface="Verdana"/>
                <a:cs typeface="Verdana"/>
              </a:rPr>
              <a:t> </a:t>
            </a:r>
            <a:r>
              <a:rPr sz="1200" spc="-45" dirty="0">
                <a:latin typeface="Verdana"/>
                <a:cs typeface="Verdana"/>
              </a:rPr>
              <a:t>SAM.</a:t>
            </a:r>
            <a:endParaRPr sz="1200">
              <a:latin typeface="Verdana"/>
              <a:cs typeface="Verdana"/>
            </a:endParaRPr>
          </a:p>
        </p:txBody>
      </p:sp>
      <p:sp>
        <p:nvSpPr>
          <p:cNvPr id="39" name="object 39"/>
          <p:cNvSpPr txBox="1"/>
          <p:nvPr/>
        </p:nvSpPr>
        <p:spPr>
          <a:xfrm>
            <a:off x="8660383" y="4725671"/>
            <a:ext cx="731520" cy="151323"/>
          </a:xfrm>
          <a:prstGeom prst="rect">
            <a:avLst/>
          </a:prstGeom>
        </p:spPr>
        <p:txBody>
          <a:bodyPr vert="horz" wrap="square" lIns="0" tIns="12700" rIns="0" bIns="0" rtlCol="0">
            <a:spAutoFit/>
          </a:bodyPr>
          <a:lstStyle/>
          <a:p>
            <a:pPr marL="12700">
              <a:spcBef>
                <a:spcPts val="100"/>
              </a:spcBef>
            </a:pPr>
            <a:r>
              <a:rPr sz="900" spc="-75" dirty="0">
                <a:solidFill>
                  <a:srgbClr val="D0363A"/>
                </a:solidFill>
                <a:latin typeface="Verdana"/>
                <a:cs typeface="Verdana"/>
              </a:rPr>
              <a:t>8</a:t>
            </a:r>
            <a:r>
              <a:rPr sz="900" spc="-25" dirty="0">
                <a:solidFill>
                  <a:srgbClr val="D0363A"/>
                </a:solidFill>
                <a:latin typeface="Verdana"/>
                <a:cs typeface="Verdana"/>
              </a:rPr>
              <a:t>h</a:t>
            </a:r>
            <a:r>
              <a:rPr sz="900" spc="-75" dirty="0">
                <a:solidFill>
                  <a:srgbClr val="D0363A"/>
                </a:solidFill>
                <a:latin typeface="Verdana"/>
                <a:cs typeface="Verdana"/>
              </a:rPr>
              <a:t>00</a:t>
            </a:r>
            <a:r>
              <a:rPr sz="900" spc="-70" dirty="0">
                <a:solidFill>
                  <a:srgbClr val="D0363A"/>
                </a:solidFill>
                <a:latin typeface="Verdana"/>
                <a:cs typeface="Verdana"/>
              </a:rPr>
              <a:t> </a:t>
            </a:r>
            <a:r>
              <a:rPr sz="900" spc="-125" dirty="0">
                <a:solidFill>
                  <a:srgbClr val="D0363A"/>
                </a:solidFill>
                <a:latin typeface="Verdana"/>
                <a:cs typeface="Verdana"/>
              </a:rPr>
              <a:t>–</a:t>
            </a:r>
            <a:r>
              <a:rPr sz="900" spc="-75" dirty="0">
                <a:solidFill>
                  <a:srgbClr val="D0363A"/>
                </a:solidFill>
                <a:latin typeface="Verdana"/>
                <a:cs typeface="Verdana"/>
              </a:rPr>
              <a:t> 1</a:t>
            </a:r>
            <a:r>
              <a:rPr lang="fr-FR" sz="900" spc="-75" dirty="0">
                <a:solidFill>
                  <a:srgbClr val="D0363A"/>
                </a:solidFill>
                <a:latin typeface="Verdana"/>
                <a:cs typeface="Verdana"/>
              </a:rPr>
              <a:t>2</a:t>
            </a:r>
            <a:r>
              <a:rPr sz="900" spc="-25" dirty="0">
                <a:solidFill>
                  <a:srgbClr val="D0363A"/>
                </a:solidFill>
                <a:latin typeface="Verdana"/>
                <a:cs typeface="Verdana"/>
              </a:rPr>
              <a:t>h</a:t>
            </a:r>
            <a:r>
              <a:rPr sz="900" spc="-75" dirty="0">
                <a:solidFill>
                  <a:srgbClr val="D0363A"/>
                </a:solidFill>
                <a:latin typeface="Verdana"/>
                <a:cs typeface="Verdana"/>
              </a:rPr>
              <a:t>00</a:t>
            </a:r>
            <a:endParaRPr sz="900" dirty="0">
              <a:latin typeface="Verdana"/>
              <a:cs typeface="Verdana"/>
            </a:endParaRPr>
          </a:p>
        </p:txBody>
      </p:sp>
      <p:sp>
        <p:nvSpPr>
          <p:cNvPr id="40" name="object 40"/>
          <p:cNvSpPr txBox="1"/>
          <p:nvPr/>
        </p:nvSpPr>
        <p:spPr>
          <a:xfrm>
            <a:off x="8239506" y="2891409"/>
            <a:ext cx="438784" cy="175048"/>
          </a:xfrm>
          <a:prstGeom prst="rect">
            <a:avLst/>
          </a:prstGeom>
        </p:spPr>
        <p:txBody>
          <a:bodyPr vert="horz" wrap="square" lIns="0" tIns="13335" rIns="0" bIns="0" rtlCol="0">
            <a:spAutoFit/>
          </a:bodyPr>
          <a:lstStyle/>
          <a:p>
            <a:pPr marL="12700">
              <a:spcBef>
                <a:spcPts val="105"/>
              </a:spcBef>
            </a:pPr>
            <a:r>
              <a:rPr sz="1050" b="1" u="sng" spc="40" dirty="0">
                <a:uFill>
                  <a:solidFill>
                    <a:srgbClr val="000000"/>
                  </a:solidFill>
                </a:uFill>
                <a:latin typeface="Tahoma"/>
                <a:cs typeface="Tahoma"/>
              </a:rPr>
              <a:t>M</a:t>
            </a:r>
            <a:r>
              <a:rPr sz="1050" b="1" u="sng" spc="25" dirty="0">
                <a:uFill>
                  <a:solidFill>
                    <a:srgbClr val="000000"/>
                  </a:solidFill>
                </a:uFill>
                <a:latin typeface="Tahoma"/>
                <a:cs typeface="Tahoma"/>
              </a:rPr>
              <a:t>A</a:t>
            </a:r>
            <a:r>
              <a:rPr sz="1050" b="1" u="sng" spc="-210" dirty="0">
                <a:uFill>
                  <a:solidFill>
                    <a:srgbClr val="000000"/>
                  </a:solidFill>
                </a:uFill>
                <a:latin typeface="Tahoma"/>
                <a:cs typeface="Tahoma"/>
              </a:rPr>
              <a:t>TI</a:t>
            </a:r>
            <a:r>
              <a:rPr sz="1050" b="1" u="sng" spc="-30" dirty="0">
                <a:uFill>
                  <a:solidFill>
                    <a:srgbClr val="000000"/>
                  </a:solidFill>
                </a:uFill>
                <a:latin typeface="Tahoma"/>
                <a:cs typeface="Tahoma"/>
              </a:rPr>
              <a:t>N</a:t>
            </a:r>
            <a:endParaRPr sz="1050">
              <a:latin typeface="Tahoma"/>
              <a:cs typeface="Tahoma"/>
            </a:endParaRPr>
          </a:p>
        </p:txBody>
      </p:sp>
      <p:sp>
        <p:nvSpPr>
          <p:cNvPr id="41" name="object 41"/>
          <p:cNvSpPr txBox="1"/>
          <p:nvPr/>
        </p:nvSpPr>
        <p:spPr>
          <a:xfrm>
            <a:off x="9095614" y="2899664"/>
            <a:ext cx="763905" cy="175048"/>
          </a:xfrm>
          <a:prstGeom prst="rect">
            <a:avLst/>
          </a:prstGeom>
        </p:spPr>
        <p:txBody>
          <a:bodyPr vert="horz" wrap="square" lIns="0" tIns="13335" rIns="0" bIns="0" rtlCol="0">
            <a:spAutoFit/>
          </a:bodyPr>
          <a:lstStyle/>
          <a:p>
            <a:pPr marL="12700">
              <a:spcBef>
                <a:spcPts val="105"/>
              </a:spcBef>
            </a:pPr>
            <a:r>
              <a:rPr sz="1050" b="1" u="sng" spc="-20" dirty="0">
                <a:uFill>
                  <a:solidFill>
                    <a:srgbClr val="000000"/>
                  </a:solidFill>
                </a:uFill>
                <a:latin typeface="Tahoma"/>
                <a:cs typeface="Tahoma"/>
              </a:rPr>
              <a:t>A</a:t>
            </a:r>
            <a:r>
              <a:rPr sz="1050" b="1" u="sng" spc="-25" dirty="0">
                <a:uFill>
                  <a:solidFill>
                    <a:srgbClr val="000000"/>
                  </a:solidFill>
                </a:uFill>
                <a:latin typeface="Tahoma"/>
                <a:cs typeface="Tahoma"/>
              </a:rPr>
              <a:t>P</a:t>
            </a:r>
            <a:r>
              <a:rPr sz="1050" b="1" u="sng" spc="-130" dirty="0">
                <a:uFill>
                  <a:solidFill>
                    <a:srgbClr val="000000"/>
                  </a:solidFill>
                </a:uFill>
                <a:latin typeface="Tahoma"/>
                <a:cs typeface="Tahoma"/>
              </a:rPr>
              <a:t>RÈ</a:t>
            </a:r>
            <a:r>
              <a:rPr sz="1050" b="1" u="sng" spc="-114" dirty="0">
                <a:uFill>
                  <a:solidFill>
                    <a:srgbClr val="000000"/>
                  </a:solidFill>
                </a:uFill>
                <a:latin typeface="Tahoma"/>
                <a:cs typeface="Tahoma"/>
              </a:rPr>
              <a:t>S</a:t>
            </a:r>
            <a:r>
              <a:rPr sz="1050" b="1" u="sng" spc="-10" dirty="0">
                <a:uFill>
                  <a:solidFill>
                    <a:srgbClr val="000000"/>
                  </a:solidFill>
                </a:uFill>
                <a:latin typeface="Tahoma"/>
                <a:cs typeface="Tahoma"/>
              </a:rPr>
              <a:t>-</a:t>
            </a:r>
            <a:r>
              <a:rPr sz="1050" b="1" u="sng" spc="-85" dirty="0">
                <a:uFill>
                  <a:solidFill>
                    <a:srgbClr val="000000"/>
                  </a:solidFill>
                </a:uFill>
                <a:latin typeface="Tahoma"/>
                <a:cs typeface="Tahoma"/>
              </a:rPr>
              <a:t>MI</a:t>
            </a:r>
            <a:r>
              <a:rPr sz="1050" b="1" u="sng" spc="-90" dirty="0">
                <a:uFill>
                  <a:solidFill>
                    <a:srgbClr val="000000"/>
                  </a:solidFill>
                </a:uFill>
                <a:latin typeface="Tahoma"/>
                <a:cs typeface="Tahoma"/>
              </a:rPr>
              <a:t>D</a:t>
            </a:r>
            <a:r>
              <a:rPr sz="1050" b="1" u="sng" spc="-215" dirty="0">
                <a:uFill>
                  <a:solidFill>
                    <a:srgbClr val="000000"/>
                  </a:solidFill>
                </a:uFill>
                <a:latin typeface="Tahoma"/>
                <a:cs typeface="Tahoma"/>
              </a:rPr>
              <a:t>I</a:t>
            </a:r>
            <a:endParaRPr sz="1050">
              <a:latin typeface="Tahoma"/>
              <a:cs typeface="Tahoma"/>
            </a:endParaRPr>
          </a:p>
        </p:txBody>
      </p:sp>
      <p:sp>
        <p:nvSpPr>
          <p:cNvPr id="42" name="object 42"/>
          <p:cNvSpPr txBox="1"/>
          <p:nvPr/>
        </p:nvSpPr>
        <p:spPr>
          <a:xfrm>
            <a:off x="5446522" y="2102358"/>
            <a:ext cx="1028065" cy="346710"/>
          </a:xfrm>
          <a:prstGeom prst="rect">
            <a:avLst/>
          </a:prstGeom>
        </p:spPr>
        <p:txBody>
          <a:bodyPr vert="horz" wrap="square" lIns="0" tIns="13335" rIns="0" bIns="0" rtlCol="0">
            <a:spAutoFit/>
          </a:bodyPr>
          <a:lstStyle/>
          <a:p>
            <a:pPr marL="59690">
              <a:spcBef>
                <a:spcPts val="105"/>
              </a:spcBef>
            </a:pPr>
            <a:r>
              <a:rPr sz="1050" spc="5" dirty="0">
                <a:solidFill>
                  <a:schemeClr val="bg1"/>
                </a:solidFill>
                <a:latin typeface="Verdana"/>
                <a:cs typeface="Verdana"/>
              </a:rPr>
              <a:t>H</a:t>
            </a:r>
            <a:r>
              <a:rPr sz="1050" dirty="0">
                <a:solidFill>
                  <a:schemeClr val="bg1"/>
                </a:solidFill>
                <a:latin typeface="Verdana"/>
                <a:cs typeface="Verdana"/>
              </a:rPr>
              <a:t>O</a:t>
            </a:r>
            <a:r>
              <a:rPr sz="1050" spc="-100" dirty="0">
                <a:solidFill>
                  <a:schemeClr val="bg1"/>
                </a:solidFill>
                <a:latin typeface="Verdana"/>
                <a:cs typeface="Verdana"/>
              </a:rPr>
              <a:t>R</a:t>
            </a:r>
            <a:r>
              <a:rPr sz="1050" spc="45" dirty="0">
                <a:solidFill>
                  <a:schemeClr val="bg1"/>
                </a:solidFill>
                <a:latin typeface="Verdana"/>
                <a:cs typeface="Verdana"/>
              </a:rPr>
              <a:t>A</a:t>
            </a:r>
            <a:r>
              <a:rPr sz="1050" spc="-185" dirty="0">
                <a:solidFill>
                  <a:schemeClr val="bg1"/>
                </a:solidFill>
                <a:latin typeface="Verdana"/>
                <a:cs typeface="Verdana"/>
              </a:rPr>
              <a:t>I</a:t>
            </a:r>
            <a:r>
              <a:rPr sz="1050" spc="-100" dirty="0">
                <a:solidFill>
                  <a:schemeClr val="bg1"/>
                </a:solidFill>
                <a:latin typeface="Verdana"/>
                <a:cs typeface="Verdana"/>
              </a:rPr>
              <a:t>R</a:t>
            </a:r>
            <a:r>
              <a:rPr sz="1050" spc="-145" dirty="0">
                <a:solidFill>
                  <a:schemeClr val="bg1"/>
                </a:solidFill>
                <a:latin typeface="Verdana"/>
                <a:cs typeface="Verdana"/>
              </a:rPr>
              <a:t>E</a:t>
            </a:r>
            <a:r>
              <a:rPr sz="1050" spc="-155" dirty="0">
                <a:solidFill>
                  <a:schemeClr val="bg1"/>
                </a:solidFill>
                <a:latin typeface="Verdana"/>
                <a:cs typeface="Verdana"/>
              </a:rPr>
              <a:t>S</a:t>
            </a:r>
            <a:r>
              <a:rPr sz="1050" spc="-110" dirty="0">
                <a:solidFill>
                  <a:schemeClr val="bg1"/>
                </a:solidFill>
                <a:latin typeface="Verdana"/>
                <a:cs typeface="Verdana"/>
              </a:rPr>
              <a:t> </a:t>
            </a:r>
            <a:r>
              <a:rPr sz="1050" spc="-35" dirty="0">
                <a:solidFill>
                  <a:schemeClr val="bg1"/>
                </a:solidFill>
                <a:latin typeface="Verdana"/>
                <a:cs typeface="Verdana"/>
              </a:rPr>
              <a:t>D</a:t>
            </a:r>
            <a:r>
              <a:rPr sz="1050" spc="-150" dirty="0">
                <a:solidFill>
                  <a:schemeClr val="bg1"/>
                </a:solidFill>
                <a:latin typeface="Verdana"/>
                <a:cs typeface="Verdana"/>
              </a:rPr>
              <a:t>ES</a:t>
            </a:r>
            <a:endParaRPr sz="1050" dirty="0">
              <a:solidFill>
                <a:schemeClr val="bg1"/>
              </a:solidFill>
              <a:latin typeface="Verdana"/>
              <a:cs typeface="Verdana"/>
            </a:endParaRPr>
          </a:p>
          <a:p>
            <a:pPr marL="12700"/>
            <a:r>
              <a:rPr sz="1050" b="1" spc="-150" dirty="0">
                <a:solidFill>
                  <a:schemeClr val="bg1"/>
                </a:solidFill>
                <a:latin typeface="Tahoma"/>
                <a:cs typeface="Tahoma"/>
              </a:rPr>
              <a:t>TE</a:t>
            </a:r>
            <a:r>
              <a:rPr sz="1050" b="1" spc="-160" dirty="0">
                <a:solidFill>
                  <a:schemeClr val="bg1"/>
                </a:solidFill>
                <a:latin typeface="Tahoma"/>
                <a:cs typeface="Tahoma"/>
              </a:rPr>
              <a:t>ST</a:t>
            </a:r>
            <a:r>
              <a:rPr sz="1050" b="1" spc="-120" dirty="0">
                <a:solidFill>
                  <a:schemeClr val="bg1"/>
                </a:solidFill>
                <a:latin typeface="Tahoma"/>
                <a:cs typeface="Tahoma"/>
              </a:rPr>
              <a:t>S</a:t>
            </a:r>
            <a:r>
              <a:rPr sz="1050" b="1" spc="-30" dirty="0">
                <a:solidFill>
                  <a:schemeClr val="bg1"/>
                </a:solidFill>
                <a:latin typeface="Tahoma"/>
                <a:cs typeface="Tahoma"/>
              </a:rPr>
              <a:t> </a:t>
            </a:r>
            <a:r>
              <a:rPr sz="1050" b="1" spc="-60" dirty="0">
                <a:solidFill>
                  <a:schemeClr val="bg1"/>
                </a:solidFill>
                <a:latin typeface="Tahoma"/>
                <a:cs typeface="Tahoma"/>
              </a:rPr>
              <a:t>D</a:t>
            </a:r>
            <a:r>
              <a:rPr sz="1050" b="1" spc="-100" dirty="0">
                <a:solidFill>
                  <a:schemeClr val="bg1"/>
                </a:solidFill>
                <a:latin typeface="Tahoma"/>
                <a:cs typeface="Tahoma"/>
              </a:rPr>
              <a:t>E</a:t>
            </a:r>
            <a:r>
              <a:rPr sz="1050" b="1" dirty="0">
                <a:solidFill>
                  <a:schemeClr val="bg1"/>
                </a:solidFill>
                <a:latin typeface="Tahoma"/>
                <a:cs typeface="Tahoma"/>
              </a:rPr>
              <a:t> </a:t>
            </a:r>
            <a:r>
              <a:rPr sz="1050" b="1" spc="120" dirty="0">
                <a:solidFill>
                  <a:schemeClr val="bg1"/>
                </a:solidFill>
                <a:latin typeface="Tahoma"/>
                <a:cs typeface="Tahoma"/>
              </a:rPr>
              <a:t>C</a:t>
            </a:r>
            <a:r>
              <a:rPr sz="1050" b="1" spc="10" dirty="0">
                <a:solidFill>
                  <a:schemeClr val="bg1"/>
                </a:solidFill>
                <a:latin typeface="Tahoma"/>
                <a:cs typeface="Tahoma"/>
              </a:rPr>
              <a:t>OD</a:t>
            </a:r>
            <a:r>
              <a:rPr sz="1050" b="1" spc="-155" dirty="0">
                <a:solidFill>
                  <a:schemeClr val="bg1"/>
                </a:solidFill>
                <a:latin typeface="Tahoma"/>
                <a:cs typeface="Tahoma"/>
              </a:rPr>
              <a:t>E*</a:t>
            </a:r>
            <a:endParaRPr sz="1050" dirty="0">
              <a:solidFill>
                <a:schemeClr val="bg1"/>
              </a:solidFill>
              <a:latin typeface="Tahoma"/>
              <a:cs typeface="Tahoma"/>
            </a:endParaRPr>
          </a:p>
        </p:txBody>
      </p:sp>
      <p:sp>
        <p:nvSpPr>
          <p:cNvPr id="43" name="object 43"/>
          <p:cNvSpPr txBox="1"/>
          <p:nvPr/>
        </p:nvSpPr>
        <p:spPr>
          <a:xfrm>
            <a:off x="5512053" y="3370327"/>
            <a:ext cx="82550" cy="151323"/>
          </a:xfrm>
          <a:prstGeom prst="rect">
            <a:avLst/>
          </a:prstGeom>
        </p:spPr>
        <p:txBody>
          <a:bodyPr vert="horz" wrap="square" lIns="0" tIns="12700" rIns="0" bIns="0" rtlCol="0">
            <a:spAutoFit/>
          </a:bodyPr>
          <a:lstStyle/>
          <a:p>
            <a:pPr marL="12700">
              <a:spcBef>
                <a:spcPts val="100"/>
              </a:spcBef>
            </a:pPr>
            <a:r>
              <a:rPr sz="900" spc="-125" dirty="0">
                <a:solidFill>
                  <a:srgbClr val="D0363A"/>
                </a:solidFill>
                <a:latin typeface="Verdana"/>
                <a:cs typeface="Verdana"/>
              </a:rPr>
              <a:t>–</a:t>
            </a:r>
            <a:endParaRPr sz="900">
              <a:latin typeface="Verdana"/>
              <a:cs typeface="Verdana"/>
            </a:endParaRPr>
          </a:p>
        </p:txBody>
      </p:sp>
      <p:sp>
        <p:nvSpPr>
          <p:cNvPr id="44" name="object 44"/>
          <p:cNvSpPr txBox="1"/>
          <p:nvPr/>
        </p:nvSpPr>
        <p:spPr>
          <a:xfrm>
            <a:off x="6198235" y="3370327"/>
            <a:ext cx="795655" cy="151323"/>
          </a:xfrm>
          <a:prstGeom prst="rect">
            <a:avLst/>
          </a:prstGeom>
        </p:spPr>
        <p:txBody>
          <a:bodyPr vert="horz" wrap="square" lIns="0" tIns="12700" rIns="0" bIns="0" rtlCol="0">
            <a:spAutoFit/>
          </a:bodyPr>
          <a:lstStyle/>
          <a:p>
            <a:pPr marL="12700">
              <a:spcBef>
                <a:spcPts val="100"/>
              </a:spcBef>
            </a:pPr>
            <a:r>
              <a:rPr sz="900" spc="-75" dirty="0">
                <a:solidFill>
                  <a:srgbClr val="D0363A"/>
                </a:solidFill>
                <a:latin typeface="Verdana"/>
                <a:cs typeface="Verdana"/>
              </a:rPr>
              <a:t>1</a:t>
            </a:r>
            <a:r>
              <a:rPr lang="fr-FR" sz="900" spc="-75" dirty="0">
                <a:solidFill>
                  <a:srgbClr val="D0363A"/>
                </a:solidFill>
                <a:latin typeface="Verdana"/>
                <a:cs typeface="Verdana"/>
              </a:rPr>
              <a:t>4</a:t>
            </a:r>
            <a:r>
              <a:rPr sz="900" spc="-25" dirty="0">
                <a:solidFill>
                  <a:srgbClr val="D0363A"/>
                </a:solidFill>
                <a:latin typeface="Verdana"/>
                <a:cs typeface="Verdana"/>
              </a:rPr>
              <a:t>h</a:t>
            </a:r>
            <a:r>
              <a:rPr sz="900" spc="-75" dirty="0">
                <a:solidFill>
                  <a:srgbClr val="D0363A"/>
                </a:solidFill>
                <a:latin typeface="Verdana"/>
                <a:cs typeface="Verdana"/>
              </a:rPr>
              <a:t>00</a:t>
            </a:r>
            <a:r>
              <a:rPr sz="900" spc="-80" dirty="0">
                <a:solidFill>
                  <a:srgbClr val="D0363A"/>
                </a:solidFill>
                <a:latin typeface="Verdana"/>
                <a:cs typeface="Verdana"/>
              </a:rPr>
              <a:t> </a:t>
            </a:r>
            <a:r>
              <a:rPr sz="900" spc="-125" dirty="0">
                <a:solidFill>
                  <a:srgbClr val="D0363A"/>
                </a:solidFill>
                <a:latin typeface="Verdana"/>
                <a:cs typeface="Verdana"/>
              </a:rPr>
              <a:t>–</a:t>
            </a:r>
            <a:r>
              <a:rPr sz="900" spc="-60" dirty="0">
                <a:solidFill>
                  <a:srgbClr val="D0363A"/>
                </a:solidFill>
                <a:latin typeface="Verdana"/>
                <a:cs typeface="Verdana"/>
              </a:rPr>
              <a:t> </a:t>
            </a:r>
            <a:r>
              <a:rPr sz="900" spc="-75" dirty="0">
                <a:solidFill>
                  <a:srgbClr val="D0363A"/>
                </a:solidFill>
                <a:latin typeface="Verdana"/>
                <a:cs typeface="Verdana"/>
              </a:rPr>
              <a:t>19</a:t>
            </a:r>
            <a:r>
              <a:rPr sz="900" spc="-25" dirty="0">
                <a:solidFill>
                  <a:srgbClr val="D0363A"/>
                </a:solidFill>
                <a:latin typeface="Verdana"/>
                <a:cs typeface="Verdana"/>
              </a:rPr>
              <a:t>h</a:t>
            </a:r>
            <a:r>
              <a:rPr sz="900" spc="-75" dirty="0">
                <a:solidFill>
                  <a:srgbClr val="D0363A"/>
                </a:solidFill>
                <a:latin typeface="Verdana"/>
                <a:cs typeface="Verdana"/>
              </a:rPr>
              <a:t>00</a:t>
            </a:r>
            <a:endParaRPr sz="900" dirty="0">
              <a:latin typeface="Verdana"/>
              <a:cs typeface="Verdana"/>
            </a:endParaRPr>
          </a:p>
        </p:txBody>
      </p:sp>
      <p:sp>
        <p:nvSpPr>
          <p:cNvPr id="45" name="object 45"/>
          <p:cNvSpPr txBox="1"/>
          <p:nvPr/>
        </p:nvSpPr>
        <p:spPr>
          <a:xfrm>
            <a:off x="4826253" y="3240786"/>
            <a:ext cx="415290" cy="529504"/>
          </a:xfrm>
          <a:prstGeom prst="rect">
            <a:avLst/>
          </a:prstGeom>
        </p:spPr>
        <p:txBody>
          <a:bodyPr vert="horz" wrap="square" lIns="0" tIns="12700" rIns="0" bIns="0" rtlCol="0">
            <a:spAutoFit/>
          </a:bodyPr>
          <a:lstStyle/>
          <a:p>
            <a:pPr marL="12700" marR="5080">
              <a:lnSpc>
                <a:spcPct val="150000"/>
              </a:lnSpc>
              <a:spcBef>
                <a:spcPts val="100"/>
              </a:spcBef>
            </a:pPr>
            <a:r>
              <a:rPr sz="1200" spc="-85" dirty="0">
                <a:latin typeface="Verdana"/>
                <a:cs typeface="Verdana"/>
              </a:rPr>
              <a:t>LUN. </a:t>
            </a:r>
            <a:r>
              <a:rPr sz="1200" spc="-80" dirty="0">
                <a:latin typeface="Verdana"/>
                <a:cs typeface="Verdana"/>
              </a:rPr>
              <a:t> </a:t>
            </a:r>
            <a:r>
              <a:rPr sz="1200" spc="100" dirty="0">
                <a:latin typeface="Verdana"/>
                <a:cs typeface="Verdana"/>
              </a:rPr>
              <a:t>M</a:t>
            </a:r>
            <a:r>
              <a:rPr sz="1200" spc="-20" dirty="0">
                <a:latin typeface="Verdana"/>
                <a:cs typeface="Verdana"/>
              </a:rPr>
              <a:t>AR</a:t>
            </a:r>
            <a:r>
              <a:rPr sz="1200" spc="-105" dirty="0">
                <a:latin typeface="Verdana"/>
                <a:cs typeface="Verdana"/>
              </a:rPr>
              <a:t>.</a:t>
            </a:r>
            <a:endParaRPr sz="1200">
              <a:latin typeface="Verdana"/>
              <a:cs typeface="Verdana"/>
            </a:endParaRPr>
          </a:p>
        </p:txBody>
      </p:sp>
      <p:sp>
        <p:nvSpPr>
          <p:cNvPr id="46" name="object 46"/>
          <p:cNvSpPr txBox="1"/>
          <p:nvPr/>
        </p:nvSpPr>
        <p:spPr>
          <a:xfrm>
            <a:off x="5255717" y="3606674"/>
            <a:ext cx="762000" cy="151323"/>
          </a:xfrm>
          <a:prstGeom prst="rect">
            <a:avLst/>
          </a:prstGeom>
        </p:spPr>
        <p:txBody>
          <a:bodyPr vert="horz" wrap="square" lIns="0" tIns="12700" rIns="0" bIns="0" rtlCol="0">
            <a:spAutoFit/>
          </a:bodyPr>
          <a:lstStyle/>
          <a:p>
            <a:pPr marL="12700">
              <a:spcBef>
                <a:spcPts val="100"/>
              </a:spcBef>
            </a:pPr>
            <a:r>
              <a:rPr lang="fr-FR" sz="900" spc="-125" dirty="0">
                <a:solidFill>
                  <a:srgbClr val="D0363A"/>
                </a:solidFill>
                <a:latin typeface="Verdana"/>
                <a:cs typeface="Verdana"/>
              </a:rPr>
              <a:t>10H00</a:t>
            </a:r>
            <a:r>
              <a:rPr sz="900" spc="-125" dirty="0">
                <a:solidFill>
                  <a:srgbClr val="D0363A"/>
                </a:solidFill>
                <a:latin typeface="Verdana"/>
                <a:cs typeface="Verdana"/>
              </a:rPr>
              <a:t>–</a:t>
            </a:r>
            <a:r>
              <a:rPr lang="fr-FR" sz="900" spc="-125" dirty="0">
                <a:solidFill>
                  <a:srgbClr val="D0363A"/>
                </a:solidFill>
                <a:latin typeface="Verdana"/>
                <a:cs typeface="Verdana"/>
              </a:rPr>
              <a:t>12H00</a:t>
            </a:r>
            <a:endParaRPr sz="900" dirty="0">
              <a:latin typeface="Verdana"/>
              <a:cs typeface="Verdana"/>
            </a:endParaRPr>
          </a:p>
        </p:txBody>
      </p:sp>
      <p:sp>
        <p:nvSpPr>
          <p:cNvPr id="47" name="object 47"/>
          <p:cNvSpPr txBox="1"/>
          <p:nvPr/>
        </p:nvSpPr>
        <p:spPr>
          <a:xfrm>
            <a:off x="4826253" y="3885481"/>
            <a:ext cx="1260780" cy="197490"/>
          </a:xfrm>
          <a:prstGeom prst="rect">
            <a:avLst/>
          </a:prstGeom>
        </p:spPr>
        <p:txBody>
          <a:bodyPr vert="horz" wrap="square" lIns="0" tIns="12700" rIns="0" bIns="0" rtlCol="0">
            <a:spAutoFit/>
          </a:bodyPr>
          <a:lstStyle/>
          <a:p>
            <a:pPr marL="12700">
              <a:spcBef>
                <a:spcPts val="100"/>
              </a:spcBef>
              <a:tabLst>
                <a:tab pos="697865" algn="l"/>
              </a:tabLst>
            </a:pPr>
            <a:r>
              <a:rPr sz="1200" spc="100" dirty="0">
                <a:latin typeface="Verdana"/>
                <a:cs typeface="Verdana"/>
              </a:rPr>
              <a:t>M</a:t>
            </a:r>
            <a:r>
              <a:rPr sz="1200" spc="-120" dirty="0">
                <a:latin typeface="Verdana"/>
                <a:cs typeface="Verdana"/>
              </a:rPr>
              <a:t>E</a:t>
            </a:r>
            <a:r>
              <a:rPr sz="1200" spc="-110" dirty="0">
                <a:latin typeface="Verdana"/>
                <a:cs typeface="Verdana"/>
              </a:rPr>
              <a:t>R</a:t>
            </a:r>
            <a:r>
              <a:rPr sz="1200" spc="-105" dirty="0">
                <a:latin typeface="Verdana"/>
                <a:cs typeface="Verdana"/>
              </a:rPr>
              <a:t>.</a:t>
            </a:r>
            <a:r>
              <a:rPr lang="fr-FR" sz="1200" spc="-105" dirty="0">
                <a:latin typeface="Verdana"/>
                <a:cs typeface="Verdana"/>
              </a:rPr>
              <a:t>  </a:t>
            </a:r>
            <a:r>
              <a:rPr lang="fr-FR" sz="900" spc="-105" dirty="0">
                <a:solidFill>
                  <a:schemeClr val="accent1">
                    <a:lumMod val="75000"/>
                  </a:schemeClr>
                </a:solidFill>
                <a:latin typeface="Verdana"/>
                <a:cs typeface="Verdana"/>
              </a:rPr>
              <a:t>10H00-12H00</a:t>
            </a:r>
            <a:endParaRPr sz="900" dirty="0">
              <a:solidFill>
                <a:schemeClr val="accent1">
                  <a:lumMod val="75000"/>
                </a:schemeClr>
              </a:solidFill>
              <a:latin typeface="Verdana"/>
              <a:cs typeface="Verdana"/>
            </a:endParaRPr>
          </a:p>
        </p:txBody>
      </p:sp>
      <p:sp>
        <p:nvSpPr>
          <p:cNvPr id="48" name="object 48"/>
          <p:cNvSpPr txBox="1"/>
          <p:nvPr/>
        </p:nvSpPr>
        <p:spPr>
          <a:xfrm>
            <a:off x="6198235" y="3644646"/>
            <a:ext cx="803275" cy="405239"/>
          </a:xfrm>
          <a:prstGeom prst="rect">
            <a:avLst/>
          </a:prstGeom>
        </p:spPr>
        <p:txBody>
          <a:bodyPr vert="horz" wrap="square" lIns="0" tIns="12700" rIns="0" bIns="0" rtlCol="0">
            <a:spAutoFit/>
          </a:bodyPr>
          <a:lstStyle/>
          <a:p>
            <a:pPr marL="12700">
              <a:spcBef>
                <a:spcPts val="100"/>
              </a:spcBef>
            </a:pPr>
            <a:r>
              <a:rPr sz="900" spc="-75" dirty="0">
                <a:solidFill>
                  <a:srgbClr val="D0363A"/>
                </a:solidFill>
                <a:latin typeface="Verdana"/>
                <a:cs typeface="Verdana"/>
              </a:rPr>
              <a:t>1</a:t>
            </a:r>
            <a:r>
              <a:rPr lang="fr-FR" sz="900" spc="-75" dirty="0">
                <a:solidFill>
                  <a:srgbClr val="D0363A"/>
                </a:solidFill>
                <a:latin typeface="Verdana"/>
                <a:cs typeface="Verdana"/>
              </a:rPr>
              <a:t>4</a:t>
            </a:r>
            <a:r>
              <a:rPr sz="900" spc="-25" dirty="0">
                <a:solidFill>
                  <a:srgbClr val="D0363A"/>
                </a:solidFill>
                <a:latin typeface="Verdana"/>
                <a:cs typeface="Verdana"/>
              </a:rPr>
              <a:t>h</a:t>
            </a:r>
            <a:r>
              <a:rPr sz="900" spc="-75" dirty="0">
                <a:solidFill>
                  <a:srgbClr val="D0363A"/>
                </a:solidFill>
                <a:latin typeface="Verdana"/>
                <a:cs typeface="Verdana"/>
              </a:rPr>
              <a:t>00</a:t>
            </a:r>
            <a:r>
              <a:rPr sz="900" spc="-80" dirty="0">
                <a:solidFill>
                  <a:srgbClr val="D0363A"/>
                </a:solidFill>
                <a:latin typeface="Verdana"/>
                <a:cs typeface="Verdana"/>
              </a:rPr>
              <a:t> </a:t>
            </a:r>
            <a:r>
              <a:rPr sz="900" spc="-125" dirty="0">
                <a:solidFill>
                  <a:srgbClr val="D0363A"/>
                </a:solidFill>
                <a:latin typeface="Verdana"/>
                <a:cs typeface="Verdana"/>
              </a:rPr>
              <a:t>–</a:t>
            </a:r>
            <a:r>
              <a:rPr sz="900" spc="-60" dirty="0">
                <a:solidFill>
                  <a:srgbClr val="D0363A"/>
                </a:solidFill>
                <a:latin typeface="Verdana"/>
                <a:cs typeface="Verdana"/>
              </a:rPr>
              <a:t> </a:t>
            </a:r>
            <a:r>
              <a:rPr sz="900" spc="-75" dirty="0">
                <a:solidFill>
                  <a:srgbClr val="D0363A"/>
                </a:solidFill>
                <a:latin typeface="Verdana"/>
                <a:cs typeface="Verdana"/>
              </a:rPr>
              <a:t>1</a:t>
            </a:r>
            <a:r>
              <a:rPr lang="fr-FR" sz="900" spc="-75" dirty="0">
                <a:solidFill>
                  <a:srgbClr val="D0363A"/>
                </a:solidFill>
                <a:latin typeface="Verdana"/>
                <a:cs typeface="Verdana"/>
              </a:rPr>
              <a:t>8</a:t>
            </a:r>
            <a:r>
              <a:rPr sz="900" spc="-25" dirty="0">
                <a:solidFill>
                  <a:srgbClr val="D0363A"/>
                </a:solidFill>
                <a:latin typeface="Verdana"/>
                <a:cs typeface="Verdana"/>
              </a:rPr>
              <a:t>h</a:t>
            </a:r>
            <a:r>
              <a:rPr lang="fr-FR" sz="900" spc="-75" dirty="0">
                <a:solidFill>
                  <a:srgbClr val="D0363A"/>
                </a:solidFill>
                <a:latin typeface="Verdana"/>
                <a:cs typeface="Verdana"/>
              </a:rPr>
              <a:t>3</a:t>
            </a:r>
            <a:r>
              <a:rPr sz="900" spc="-75" dirty="0">
                <a:solidFill>
                  <a:srgbClr val="D0363A"/>
                </a:solidFill>
                <a:latin typeface="Verdana"/>
                <a:cs typeface="Verdana"/>
              </a:rPr>
              <a:t>0</a:t>
            </a:r>
            <a:endParaRPr sz="900" dirty="0">
              <a:latin typeface="Verdana"/>
              <a:cs typeface="Verdana"/>
            </a:endParaRPr>
          </a:p>
          <a:p>
            <a:pPr marL="19685">
              <a:spcBef>
                <a:spcPts val="944"/>
              </a:spcBef>
            </a:pPr>
            <a:r>
              <a:rPr sz="900" spc="-75" dirty="0">
                <a:solidFill>
                  <a:srgbClr val="D0363A"/>
                </a:solidFill>
                <a:latin typeface="Verdana"/>
                <a:cs typeface="Verdana"/>
              </a:rPr>
              <a:t>14</a:t>
            </a:r>
            <a:r>
              <a:rPr sz="900" spc="-25" dirty="0">
                <a:solidFill>
                  <a:srgbClr val="D0363A"/>
                </a:solidFill>
                <a:latin typeface="Verdana"/>
                <a:cs typeface="Verdana"/>
              </a:rPr>
              <a:t>h</a:t>
            </a:r>
            <a:r>
              <a:rPr sz="900" spc="-75" dirty="0">
                <a:solidFill>
                  <a:srgbClr val="D0363A"/>
                </a:solidFill>
                <a:latin typeface="Verdana"/>
                <a:cs typeface="Verdana"/>
              </a:rPr>
              <a:t>00</a:t>
            </a:r>
            <a:r>
              <a:rPr sz="900" spc="-70" dirty="0">
                <a:solidFill>
                  <a:srgbClr val="D0363A"/>
                </a:solidFill>
                <a:latin typeface="Verdana"/>
                <a:cs typeface="Verdana"/>
              </a:rPr>
              <a:t> </a:t>
            </a:r>
            <a:r>
              <a:rPr sz="900" spc="-125" dirty="0">
                <a:solidFill>
                  <a:srgbClr val="D0363A"/>
                </a:solidFill>
                <a:latin typeface="Verdana"/>
                <a:cs typeface="Verdana"/>
              </a:rPr>
              <a:t>–</a:t>
            </a:r>
            <a:r>
              <a:rPr sz="900" spc="-75" dirty="0">
                <a:solidFill>
                  <a:srgbClr val="D0363A"/>
                </a:solidFill>
                <a:latin typeface="Verdana"/>
                <a:cs typeface="Verdana"/>
              </a:rPr>
              <a:t> 1</a:t>
            </a:r>
            <a:r>
              <a:rPr lang="fr-FR" sz="900" spc="-75" dirty="0">
                <a:solidFill>
                  <a:srgbClr val="D0363A"/>
                </a:solidFill>
                <a:latin typeface="Verdana"/>
                <a:cs typeface="Verdana"/>
              </a:rPr>
              <a:t>9</a:t>
            </a:r>
            <a:r>
              <a:rPr sz="900" spc="-25" dirty="0">
                <a:solidFill>
                  <a:srgbClr val="D0363A"/>
                </a:solidFill>
                <a:latin typeface="Verdana"/>
                <a:cs typeface="Verdana"/>
              </a:rPr>
              <a:t>h</a:t>
            </a:r>
            <a:r>
              <a:rPr sz="900" spc="-75" dirty="0">
                <a:solidFill>
                  <a:srgbClr val="D0363A"/>
                </a:solidFill>
                <a:latin typeface="Verdana"/>
                <a:cs typeface="Verdana"/>
              </a:rPr>
              <a:t>00</a:t>
            </a:r>
            <a:endParaRPr sz="900" dirty="0">
              <a:latin typeface="Verdana"/>
              <a:cs typeface="Verdana"/>
            </a:endParaRPr>
          </a:p>
        </p:txBody>
      </p:sp>
      <p:sp>
        <p:nvSpPr>
          <p:cNvPr id="49" name="object 49"/>
          <p:cNvSpPr txBox="1"/>
          <p:nvPr/>
        </p:nvSpPr>
        <p:spPr>
          <a:xfrm>
            <a:off x="6207314" y="4189222"/>
            <a:ext cx="795655" cy="151323"/>
          </a:xfrm>
          <a:prstGeom prst="rect">
            <a:avLst/>
          </a:prstGeom>
        </p:spPr>
        <p:txBody>
          <a:bodyPr vert="horz" wrap="square" lIns="0" tIns="12700" rIns="0" bIns="0" rtlCol="0">
            <a:spAutoFit/>
          </a:bodyPr>
          <a:lstStyle/>
          <a:p>
            <a:pPr marL="12700">
              <a:spcBef>
                <a:spcPts val="100"/>
              </a:spcBef>
            </a:pPr>
            <a:r>
              <a:rPr sz="900" spc="-75" dirty="0">
                <a:solidFill>
                  <a:srgbClr val="D0363A"/>
                </a:solidFill>
                <a:latin typeface="Verdana"/>
                <a:cs typeface="Verdana"/>
              </a:rPr>
              <a:t>1</a:t>
            </a:r>
            <a:r>
              <a:rPr lang="fr-FR" sz="900" spc="-75" dirty="0">
                <a:solidFill>
                  <a:srgbClr val="D0363A"/>
                </a:solidFill>
                <a:latin typeface="Verdana"/>
                <a:cs typeface="Verdana"/>
              </a:rPr>
              <a:t>4</a:t>
            </a:r>
            <a:r>
              <a:rPr sz="900" spc="-25" dirty="0">
                <a:solidFill>
                  <a:srgbClr val="D0363A"/>
                </a:solidFill>
                <a:latin typeface="Verdana"/>
                <a:cs typeface="Verdana"/>
              </a:rPr>
              <a:t>h</a:t>
            </a:r>
            <a:r>
              <a:rPr sz="900" spc="-75" dirty="0">
                <a:solidFill>
                  <a:srgbClr val="D0363A"/>
                </a:solidFill>
                <a:latin typeface="Verdana"/>
                <a:cs typeface="Verdana"/>
              </a:rPr>
              <a:t>00</a:t>
            </a:r>
            <a:r>
              <a:rPr sz="900" spc="-80" dirty="0">
                <a:solidFill>
                  <a:srgbClr val="D0363A"/>
                </a:solidFill>
                <a:latin typeface="Verdana"/>
                <a:cs typeface="Verdana"/>
              </a:rPr>
              <a:t> </a:t>
            </a:r>
            <a:r>
              <a:rPr sz="900" spc="-125" dirty="0">
                <a:solidFill>
                  <a:srgbClr val="D0363A"/>
                </a:solidFill>
                <a:latin typeface="Verdana"/>
                <a:cs typeface="Verdana"/>
              </a:rPr>
              <a:t>–</a:t>
            </a:r>
            <a:r>
              <a:rPr sz="900" spc="-60" dirty="0">
                <a:solidFill>
                  <a:srgbClr val="D0363A"/>
                </a:solidFill>
                <a:latin typeface="Verdana"/>
                <a:cs typeface="Verdana"/>
              </a:rPr>
              <a:t> </a:t>
            </a:r>
            <a:r>
              <a:rPr sz="900" spc="-75" dirty="0">
                <a:solidFill>
                  <a:srgbClr val="D0363A"/>
                </a:solidFill>
                <a:latin typeface="Verdana"/>
                <a:cs typeface="Verdana"/>
              </a:rPr>
              <a:t>1</a:t>
            </a:r>
            <a:r>
              <a:rPr lang="fr-FR" sz="900" spc="-75" dirty="0">
                <a:solidFill>
                  <a:srgbClr val="D0363A"/>
                </a:solidFill>
                <a:latin typeface="Verdana"/>
                <a:cs typeface="Verdana"/>
              </a:rPr>
              <a:t>8</a:t>
            </a:r>
            <a:r>
              <a:rPr sz="900" spc="-25" dirty="0">
                <a:solidFill>
                  <a:srgbClr val="D0363A"/>
                </a:solidFill>
                <a:latin typeface="Verdana"/>
                <a:cs typeface="Verdana"/>
              </a:rPr>
              <a:t>h</a:t>
            </a:r>
            <a:r>
              <a:rPr lang="fr-FR" sz="900" spc="-75" dirty="0">
                <a:solidFill>
                  <a:srgbClr val="D0363A"/>
                </a:solidFill>
                <a:latin typeface="Verdana"/>
                <a:cs typeface="Verdana"/>
              </a:rPr>
              <a:t>3</a:t>
            </a:r>
            <a:r>
              <a:rPr sz="900" spc="-75" dirty="0">
                <a:solidFill>
                  <a:srgbClr val="D0363A"/>
                </a:solidFill>
                <a:latin typeface="Verdana"/>
                <a:cs typeface="Verdana"/>
              </a:rPr>
              <a:t>0</a:t>
            </a:r>
            <a:endParaRPr sz="900" dirty="0">
              <a:latin typeface="Verdana"/>
              <a:cs typeface="Verdana"/>
            </a:endParaRPr>
          </a:p>
        </p:txBody>
      </p:sp>
      <p:sp>
        <p:nvSpPr>
          <p:cNvPr id="50" name="object 50"/>
          <p:cNvSpPr txBox="1"/>
          <p:nvPr/>
        </p:nvSpPr>
        <p:spPr>
          <a:xfrm>
            <a:off x="4842456" y="4187966"/>
            <a:ext cx="1364857" cy="197490"/>
          </a:xfrm>
          <a:prstGeom prst="rect">
            <a:avLst/>
          </a:prstGeom>
        </p:spPr>
        <p:txBody>
          <a:bodyPr vert="horz" wrap="square" lIns="0" tIns="12700" rIns="0" bIns="0" rtlCol="0">
            <a:spAutoFit/>
          </a:bodyPr>
          <a:lstStyle/>
          <a:p>
            <a:pPr marL="12700">
              <a:spcBef>
                <a:spcPts val="100"/>
              </a:spcBef>
            </a:pPr>
            <a:r>
              <a:rPr sz="1200" spc="-70" dirty="0">
                <a:latin typeface="Verdana"/>
                <a:cs typeface="Verdana"/>
              </a:rPr>
              <a:t>JEU.</a:t>
            </a:r>
            <a:r>
              <a:rPr lang="fr-FR" sz="1200" spc="-70" dirty="0">
                <a:latin typeface="Verdana"/>
                <a:cs typeface="Verdana"/>
              </a:rPr>
              <a:t>  </a:t>
            </a:r>
            <a:r>
              <a:rPr lang="fr-FR" sz="900" spc="-70" dirty="0">
                <a:solidFill>
                  <a:schemeClr val="accent1">
                    <a:lumMod val="75000"/>
                  </a:schemeClr>
                </a:solidFill>
                <a:latin typeface="Verdana"/>
                <a:cs typeface="Verdana"/>
              </a:rPr>
              <a:t>10H00-12H00</a:t>
            </a:r>
            <a:endParaRPr sz="900" dirty="0">
              <a:solidFill>
                <a:schemeClr val="accent1">
                  <a:lumMod val="75000"/>
                </a:schemeClr>
              </a:solidFill>
              <a:latin typeface="Verdana"/>
              <a:cs typeface="Verdana"/>
            </a:endParaRPr>
          </a:p>
        </p:txBody>
      </p:sp>
      <p:sp>
        <p:nvSpPr>
          <p:cNvPr id="52" name="object 52"/>
          <p:cNvSpPr txBox="1"/>
          <p:nvPr/>
        </p:nvSpPr>
        <p:spPr>
          <a:xfrm>
            <a:off x="4818889" y="4469987"/>
            <a:ext cx="1469135" cy="197490"/>
          </a:xfrm>
          <a:prstGeom prst="rect">
            <a:avLst/>
          </a:prstGeom>
        </p:spPr>
        <p:txBody>
          <a:bodyPr vert="horz" wrap="square" lIns="0" tIns="12700" rIns="0" bIns="0" rtlCol="0">
            <a:spAutoFit/>
          </a:bodyPr>
          <a:lstStyle/>
          <a:p>
            <a:pPr marL="12700">
              <a:spcBef>
                <a:spcPts val="100"/>
              </a:spcBef>
            </a:pPr>
            <a:r>
              <a:rPr sz="1200" spc="5" dirty="0">
                <a:latin typeface="Verdana"/>
                <a:cs typeface="Verdana"/>
              </a:rPr>
              <a:t>V</a:t>
            </a:r>
            <a:r>
              <a:rPr sz="1200" spc="-120" dirty="0">
                <a:latin typeface="Verdana"/>
                <a:cs typeface="Verdana"/>
              </a:rPr>
              <a:t>E</a:t>
            </a:r>
            <a:r>
              <a:rPr sz="1200" spc="-60" dirty="0">
                <a:latin typeface="Verdana"/>
                <a:cs typeface="Verdana"/>
              </a:rPr>
              <a:t>N.</a:t>
            </a:r>
            <a:r>
              <a:rPr lang="fr-FR" sz="1200" spc="-60" dirty="0">
                <a:latin typeface="Verdana"/>
                <a:cs typeface="Verdana"/>
              </a:rPr>
              <a:t> </a:t>
            </a:r>
            <a:r>
              <a:rPr lang="fr-FR" sz="900" spc="-60" dirty="0">
                <a:solidFill>
                  <a:schemeClr val="accent1">
                    <a:lumMod val="75000"/>
                  </a:schemeClr>
                </a:solidFill>
                <a:latin typeface="Verdana"/>
                <a:cs typeface="Verdana"/>
              </a:rPr>
              <a:t>10H00-12H00</a:t>
            </a:r>
            <a:r>
              <a:rPr lang="fr-FR" sz="1200" spc="-60" dirty="0">
                <a:latin typeface="Verdana"/>
                <a:cs typeface="Verdana"/>
              </a:rPr>
              <a:t> </a:t>
            </a:r>
            <a:endParaRPr sz="1200" dirty="0">
              <a:latin typeface="Verdana"/>
              <a:cs typeface="Verdana"/>
            </a:endParaRPr>
          </a:p>
        </p:txBody>
      </p:sp>
      <p:sp>
        <p:nvSpPr>
          <p:cNvPr id="54" name="object 54"/>
          <p:cNvSpPr txBox="1"/>
          <p:nvPr/>
        </p:nvSpPr>
        <p:spPr>
          <a:xfrm>
            <a:off x="6198235" y="4479924"/>
            <a:ext cx="826135" cy="151323"/>
          </a:xfrm>
          <a:prstGeom prst="rect">
            <a:avLst/>
          </a:prstGeom>
        </p:spPr>
        <p:txBody>
          <a:bodyPr vert="horz" wrap="square" lIns="0" tIns="12700" rIns="0" bIns="0" rtlCol="0">
            <a:spAutoFit/>
          </a:bodyPr>
          <a:lstStyle/>
          <a:p>
            <a:pPr marL="19685">
              <a:spcBef>
                <a:spcPts val="100"/>
              </a:spcBef>
            </a:pPr>
            <a:r>
              <a:rPr sz="900" spc="-75" dirty="0">
                <a:solidFill>
                  <a:srgbClr val="D0363A"/>
                </a:solidFill>
                <a:latin typeface="Verdana"/>
                <a:cs typeface="Verdana"/>
              </a:rPr>
              <a:t>1</a:t>
            </a:r>
            <a:r>
              <a:rPr lang="fr-FR" sz="900" spc="-75" dirty="0">
                <a:solidFill>
                  <a:srgbClr val="D0363A"/>
                </a:solidFill>
                <a:latin typeface="Verdana"/>
                <a:cs typeface="Verdana"/>
              </a:rPr>
              <a:t>4</a:t>
            </a:r>
            <a:r>
              <a:rPr sz="900" spc="-25" dirty="0">
                <a:solidFill>
                  <a:srgbClr val="D0363A"/>
                </a:solidFill>
                <a:latin typeface="Verdana"/>
                <a:cs typeface="Verdana"/>
              </a:rPr>
              <a:t>h</a:t>
            </a:r>
            <a:r>
              <a:rPr sz="900" spc="-75" dirty="0">
                <a:solidFill>
                  <a:srgbClr val="D0363A"/>
                </a:solidFill>
                <a:latin typeface="Verdana"/>
                <a:cs typeface="Verdana"/>
              </a:rPr>
              <a:t>00</a:t>
            </a:r>
            <a:r>
              <a:rPr sz="900" spc="-70" dirty="0">
                <a:solidFill>
                  <a:srgbClr val="D0363A"/>
                </a:solidFill>
                <a:latin typeface="Verdana"/>
                <a:cs typeface="Verdana"/>
              </a:rPr>
              <a:t> </a:t>
            </a:r>
            <a:r>
              <a:rPr sz="900" spc="-125" dirty="0">
                <a:solidFill>
                  <a:srgbClr val="D0363A"/>
                </a:solidFill>
                <a:latin typeface="Verdana"/>
                <a:cs typeface="Verdana"/>
              </a:rPr>
              <a:t>–</a:t>
            </a:r>
            <a:r>
              <a:rPr sz="900" spc="-75" dirty="0">
                <a:solidFill>
                  <a:srgbClr val="D0363A"/>
                </a:solidFill>
                <a:latin typeface="Verdana"/>
                <a:cs typeface="Verdana"/>
              </a:rPr>
              <a:t> 1</a:t>
            </a:r>
            <a:r>
              <a:rPr lang="fr-FR" sz="900" spc="-75" dirty="0">
                <a:solidFill>
                  <a:srgbClr val="D0363A"/>
                </a:solidFill>
                <a:latin typeface="Verdana"/>
                <a:cs typeface="Verdana"/>
              </a:rPr>
              <a:t>9</a:t>
            </a:r>
            <a:r>
              <a:rPr sz="900" spc="-25" dirty="0">
                <a:solidFill>
                  <a:srgbClr val="D0363A"/>
                </a:solidFill>
                <a:latin typeface="Verdana"/>
                <a:cs typeface="Verdana"/>
              </a:rPr>
              <a:t>h</a:t>
            </a:r>
            <a:r>
              <a:rPr sz="900" spc="-75" dirty="0">
                <a:solidFill>
                  <a:srgbClr val="D0363A"/>
                </a:solidFill>
                <a:latin typeface="Verdana"/>
                <a:cs typeface="Verdana"/>
              </a:rPr>
              <a:t>00</a:t>
            </a:r>
            <a:endParaRPr sz="900" dirty="0">
              <a:latin typeface="Verdana"/>
              <a:cs typeface="Verdana"/>
            </a:endParaRPr>
          </a:p>
        </p:txBody>
      </p:sp>
      <p:sp>
        <p:nvSpPr>
          <p:cNvPr id="55" name="object 55"/>
          <p:cNvSpPr txBox="1"/>
          <p:nvPr/>
        </p:nvSpPr>
        <p:spPr>
          <a:xfrm>
            <a:off x="4767833" y="4733670"/>
            <a:ext cx="1304547" cy="197490"/>
          </a:xfrm>
          <a:prstGeom prst="rect">
            <a:avLst/>
          </a:prstGeom>
        </p:spPr>
        <p:txBody>
          <a:bodyPr vert="horz" wrap="square" lIns="0" tIns="12700" rIns="0" bIns="0" rtlCol="0">
            <a:spAutoFit/>
          </a:bodyPr>
          <a:lstStyle/>
          <a:p>
            <a:pPr marL="12700">
              <a:spcBef>
                <a:spcPts val="100"/>
              </a:spcBef>
            </a:pPr>
            <a:r>
              <a:rPr lang="fr-FR" sz="1200" spc="-25" dirty="0">
                <a:latin typeface="Verdana"/>
                <a:cs typeface="Verdana"/>
              </a:rPr>
              <a:t> </a:t>
            </a:r>
            <a:r>
              <a:rPr sz="1200" spc="-25" dirty="0">
                <a:latin typeface="Verdana"/>
                <a:cs typeface="Verdana"/>
              </a:rPr>
              <a:t>SA</a:t>
            </a:r>
            <a:r>
              <a:rPr sz="1200" spc="-15" dirty="0">
                <a:latin typeface="Verdana"/>
                <a:cs typeface="Verdana"/>
              </a:rPr>
              <a:t>M</a:t>
            </a:r>
            <a:r>
              <a:rPr sz="1200" spc="-105" dirty="0">
                <a:latin typeface="Verdana"/>
                <a:cs typeface="Verdana"/>
              </a:rPr>
              <a:t>.</a:t>
            </a:r>
            <a:r>
              <a:rPr sz="900" spc="-75" dirty="0">
                <a:solidFill>
                  <a:srgbClr val="D0363A"/>
                </a:solidFill>
                <a:latin typeface="Verdana"/>
                <a:cs typeface="Verdana"/>
              </a:rPr>
              <a:t>1</a:t>
            </a:r>
            <a:r>
              <a:rPr lang="fr-FR" sz="900" spc="-75" dirty="0">
                <a:solidFill>
                  <a:srgbClr val="D0363A"/>
                </a:solidFill>
                <a:latin typeface="Verdana"/>
                <a:cs typeface="Verdana"/>
              </a:rPr>
              <a:t>0</a:t>
            </a:r>
            <a:r>
              <a:rPr sz="900" spc="-25" dirty="0">
                <a:solidFill>
                  <a:srgbClr val="D0363A"/>
                </a:solidFill>
                <a:latin typeface="Verdana"/>
                <a:cs typeface="Verdana"/>
              </a:rPr>
              <a:t>h</a:t>
            </a:r>
            <a:r>
              <a:rPr sz="900" spc="-75" dirty="0">
                <a:solidFill>
                  <a:srgbClr val="D0363A"/>
                </a:solidFill>
                <a:latin typeface="Verdana"/>
                <a:cs typeface="Verdana"/>
              </a:rPr>
              <a:t>00</a:t>
            </a:r>
            <a:r>
              <a:rPr sz="900" spc="-80" dirty="0">
                <a:solidFill>
                  <a:srgbClr val="D0363A"/>
                </a:solidFill>
                <a:latin typeface="Verdana"/>
                <a:cs typeface="Verdana"/>
              </a:rPr>
              <a:t> </a:t>
            </a:r>
            <a:r>
              <a:rPr sz="900" spc="-125" dirty="0">
                <a:solidFill>
                  <a:srgbClr val="D0363A"/>
                </a:solidFill>
                <a:latin typeface="Verdana"/>
                <a:cs typeface="Verdana"/>
              </a:rPr>
              <a:t>–</a:t>
            </a:r>
            <a:r>
              <a:rPr sz="900" spc="-60" dirty="0">
                <a:solidFill>
                  <a:srgbClr val="D0363A"/>
                </a:solidFill>
                <a:latin typeface="Verdana"/>
                <a:cs typeface="Verdana"/>
              </a:rPr>
              <a:t> </a:t>
            </a:r>
            <a:r>
              <a:rPr sz="900" spc="-75" dirty="0">
                <a:solidFill>
                  <a:srgbClr val="D0363A"/>
                </a:solidFill>
                <a:latin typeface="Verdana"/>
                <a:cs typeface="Verdana"/>
              </a:rPr>
              <a:t>1</a:t>
            </a:r>
            <a:r>
              <a:rPr lang="fr-FR" sz="900" spc="-75" dirty="0">
                <a:solidFill>
                  <a:srgbClr val="D0363A"/>
                </a:solidFill>
                <a:latin typeface="Verdana"/>
                <a:cs typeface="Verdana"/>
              </a:rPr>
              <a:t>1</a:t>
            </a:r>
            <a:r>
              <a:rPr sz="900" spc="-25" dirty="0">
                <a:solidFill>
                  <a:srgbClr val="D0363A"/>
                </a:solidFill>
                <a:latin typeface="Verdana"/>
                <a:cs typeface="Verdana"/>
              </a:rPr>
              <a:t>h</a:t>
            </a:r>
            <a:r>
              <a:rPr sz="900" spc="-75" dirty="0">
                <a:solidFill>
                  <a:srgbClr val="D0363A"/>
                </a:solidFill>
                <a:latin typeface="Verdana"/>
                <a:cs typeface="Verdana"/>
              </a:rPr>
              <a:t>00</a:t>
            </a:r>
            <a:endParaRPr sz="900" dirty="0">
              <a:latin typeface="Verdana"/>
              <a:cs typeface="Verdana"/>
            </a:endParaRPr>
          </a:p>
        </p:txBody>
      </p:sp>
      <p:sp>
        <p:nvSpPr>
          <p:cNvPr id="56" name="object 56"/>
          <p:cNvSpPr txBox="1"/>
          <p:nvPr/>
        </p:nvSpPr>
        <p:spPr>
          <a:xfrm>
            <a:off x="6605142" y="5634025"/>
            <a:ext cx="82550" cy="151323"/>
          </a:xfrm>
          <a:prstGeom prst="rect">
            <a:avLst/>
          </a:prstGeom>
        </p:spPr>
        <p:txBody>
          <a:bodyPr vert="horz" wrap="square" lIns="0" tIns="12700" rIns="0" bIns="0" rtlCol="0">
            <a:spAutoFit/>
          </a:bodyPr>
          <a:lstStyle/>
          <a:p>
            <a:pPr marL="12700">
              <a:spcBef>
                <a:spcPts val="100"/>
              </a:spcBef>
            </a:pPr>
            <a:r>
              <a:rPr sz="900" spc="-125" dirty="0">
                <a:solidFill>
                  <a:srgbClr val="D0363A"/>
                </a:solidFill>
                <a:latin typeface="Verdana"/>
                <a:cs typeface="Verdana"/>
              </a:rPr>
              <a:t>–</a:t>
            </a:r>
            <a:endParaRPr sz="900">
              <a:latin typeface="Verdana"/>
              <a:cs typeface="Verdana"/>
            </a:endParaRPr>
          </a:p>
        </p:txBody>
      </p:sp>
      <p:sp>
        <p:nvSpPr>
          <p:cNvPr id="58" name="object 58"/>
          <p:cNvSpPr/>
          <p:nvPr/>
        </p:nvSpPr>
        <p:spPr>
          <a:xfrm>
            <a:off x="7373111" y="3188209"/>
            <a:ext cx="0" cy="2171700"/>
          </a:xfrm>
          <a:custGeom>
            <a:avLst/>
            <a:gdLst/>
            <a:ahLst/>
            <a:cxnLst/>
            <a:rect l="l" t="t" r="r" b="b"/>
            <a:pathLst>
              <a:path h="2171700">
                <a:moveTo>
                  <a:pt x="0" y="0"/>
                </a:moveTo>
                <a:lnTo>
                  <a:pt x="0" y="2171445"/>
                </a:lnTo>
              </a:path>
            </a:pathLst>
          </a:custGeom>
          <a:ln w="6096">
            <a:solidFill>
              <a:srgbClr val="000000"/>
            </a:solidFill>
          </a:ln>
        </p:spPr>
        <p:txBody>
          <a:bodyPr wrap="square" lIns="0" tIns="0" rIns="0" bIns="0" rtlCol="0"/>
          <a:lstStyle/>
          <a:p>
            <a:endParaRPr/>
          </a:p>
        </p:txBody>
      </p:sp>
      <p:sp>
        <p:nvSpPr>
          <p:cNvPr id="60" name="object 60"/>
          <p:cNvSpPr txBox="1"/>
          <p:nvPr/>
        </p:nvSpPr>
        <p:spPr>
          <a:xfrm>
            <a:off x="5266435" y="2896361"/>
            <a:ext cx="438784" cy="175048"/>
          </a:xfrm>
          <a:prstGeom prst="rect">
            <a:avLst/>
          </a:prstGeom>
        </p:spPr>
        <p:txBody>
          <a:bodyPr vert="horz" wrap="square" lIns="0" tIns="13335" rIns="0" bIns="0" rtlCol="0">
            <a:spAutoFit/>
          </a:bodyPr>
          <a:lstStyle/>
          <a:p>
            <a:pPr marL="12700">
              <a:spcBef>
                <a:spcPts val="105"/>
              </a:spcBef>
            </a:pPr>
            <a:r>
              <a:rPr sz="1050" b="1" u="sng" spc="40" dirty="0">
                <a:uFill>
                  <a:solidFill>
                    <a:srgbClr val="000000"/>
                  </a:solidFill>
                </a:uFill>
                <a:latin typeface="Tahoma"/>
                <a:cs typeface="Tahoma"/>
              </a:rPr>
              <a:t>M</a:t>
            </a:r>
            <a:r>
              <a:rPr sz="1050" b="1" u="sng" spc="25" dirty="0">
                <a:uFill>
                  <a:solidFill>
                    <a:srgbClr val="000000"/>
                  </a:solidFill>
                </a:uFill>
                <a:latin typeface="Tahoma"/>
                <a:cs typeface="Tahoma"/>
              </a:rPr>
              <a:t>A</a:t>
            </a:r>
            <a:r>
              <a:rPr sz="1050" b="1" u="sng" spc="-210" dirty="0">
                <a:uFill>
                  <a:solidFill>
                    <a:srgbClr val="000000"/>
                  </a:solidFill>
                </a:uFill>
                <a:latin typeface="Tahoma"/>
                <a:cs typeface="Tahoma"/>
              </a:rPr>
              <a:t>TI</a:t>
            </a:r>
            <a:r>
              <a:rPr sz="1050" b="1" u="sng" spc="-30" dirty="0">
                <a:uFill>
                  <a:solidFill>
                    <a:srgbClr val="000000"/>
                  </a:solidFill>
                </a:uFill>
                <a:latin typeface="Tahoma"/>
                <a:cs typeface="Tahoma"/>
              </a:rPr>
              <a:t>N</a:t>
            </a:r>
            <a:endParaRPr sz="1050">
              <a:latin typeface="Tahoma"/>
              <a:cs typeface="Tahoma"/>
            </a:endParaRPr>
          </a:p>
        </p:txBody>
      </p:sp>
      <p:sp>
        <p:nvSpPr>
          <p:cNvPr id="61" name="object 61"/>
          <p:cNvSpPr txBox="1"/>
          <p:nvPr/>
        </p:nvSpPr>
        <p:spPr>
          <a:xfrm>
            <a:off x="6267070" y="2891409"/>
            <a:ext cx="763905" cy="175048"/>
          </a:xfrm>
          <a:prstGeom prst="rect">
            <a:avLst/>
          </a:prstGeom>
        </p:spPr>
        <p:txBody>
          <a:bodyPr vert="horz" wrap="square" lIns="0" tIns="13335" rIns="0" bIns="0" rtlCol="0">
            <a:spAutoFit/>
          </a:bodyPr>
          <a:lstStyle/>
          <a:p>
            <a:pPr marL="12700">
              <a:spcBef>
                <a:spcPts val="105"/>
              </a:spcBef>
            </a:pPr>
            <a:r>
              <a:rPr sz="1050" b="1" u="sng" spc="-20" dirty="0">
                <a:uFill>
                  <a:solidFill>
                    <a:srgbClr val="000000"/>
                  </a:solidFill>
                </a:uFill>
                <a:latin typeface="Tahoma"/>
                <a:cs typeface="Tahoma"/>
              </a:rPr>
              <a:t>A</a:t>
            </a:r>
            <a:r>
              <a:rPr sz="1050" b="1" u="sng" spc="-25" dirty="0">
                <a:uFill>
                  <a:solidFill>
                    <a:srgbClr val="000000"/>
                  </a:solidFill>
                </a:uFill>
                <a:latin typeface="Tahoma"/>
                <a:cs typeface="Tahoma"/>
              </a:rPr>
              <a:t>P</a:t>
            </a:r>
            <a:r>
              <a:rPr sz="1050" b="1" u="sng" spc="-130" dirty="0">
                <a:uFill>
                  <a:solidFill>
                    <a:srgbClr val="000000"/>
                  </a:solidFill>
                </a:uFill>
                <a:latin typeface="Tahoma"/>
                <a:cs typeface="Tahoma"/>
              </a:rPr>
              <a:t>RÈ</a:t>
            </a:r>
            <a:r>
              <a:rPr sz="1050" b="1" u="sng" spc="-114" dirty="0">
                <a:uFill>
                  <a:solidFill>
                    <a:srgbClr val="000000"/>
                  </a:solidFill>
                </a:uFill>
                <a:latin typeface="Tahoma"/>
                <a:cs typeface="Tahoma"/>
              </a:rPr>
              <a:t>S</a:t>
            </a:r>
            <a:r>
              <a:rPr sz="1050" b="1" u="sng" spc="-10" dirty="0">
                <a:uFill>
                  <a:solidFill>
                    <a:srgbClr val="000000"/>
                  </a:solidFill>
                </a:uFill>
                <a:latin typeface="Tahoma"/>
                <a:cs typeface="Tahoma"/>
              </a:rPr>
              <a:t>-</a:t>
            </a:r>
            <a:r>
              <a:rPr sz="1050" b="1" u="sng" spc="-85" dirty="0">
                <a:uFill>
                  <a:solidFill>
                    <a:srgbClr val="000000"/>
                  </a:solidFill>
                </a:uFill>
                <a:latin typeface="Tahoma"/>
                <a:cs typeface="Tahoma"/>
              </a:rPr>
              <a:t>MI</a:t>
            </a:r>
            <a:r>
              <a:rPr sz="1050" b="1" u="sng" spc="-90" dirty="0">
                <a:uFill>
                  <a:solidFill>
                    <a:srgbClr val="000000"/>
                  </a:solidFill>
                </a:uFill>
                <a:latin typeface="Tahoma"/>
                <a:cs typeface="Tahoma"/>
              </a:rPr>
              <a:t>D</a:t>
            </a:r>
            <a:r>
              <a:rPr sz="1050" b="1" u="sng" spc="-215" dirty="0">
                <a:uFill>
                  <a:solidFill>
                    <a:srgbClr val="000000"/>
                  </a:solidFill>
                </a:uFill>
                <a:latin typeface="Tahoma"/>
                <a:cs typeface="Tahoma"/>
              </a:rPr>
              <a:t>I</a:t>
            </a:r>
            <a:endParaRPr sz="1050">
              <a:latin typeface="Tahoma"/>
              <a:cs typeface="Tahoma"/>
            </a:endParaRPr>
          </a:p>
        </p:txBody>
      </p:sp>
      <p:sp>
        <p:nvSpPr>
          <p:cNvPr id="62" name="object 62"/>
          <p:cNvSpPr txBox="1"/>
          <p:nvPr/>
        </p:nvSpPr>
        <p:spPr>
          <a:xfrm>
            <a:off x="2704490" y="2189430"/>
            <a:ext cx="1268730" cy="300355"/>
          </a:xfrm>
          <a:prstGeom prst="rect">
            <a:avLst/>
          </a:prstGeom>
        </p:spPr>
        <p:txBody>
          <a:bodyPr vert="horz" wrap="square" lIns="0" tIns="12700" rIns="0" bIns="0" rtlCol="0">
            <a:spAutoFit/>
          </a:bodyPr>
          <a:lstStyle/>
          <a:p>
            <a:pPr marL="38100">
              <a:spcBef>
                <a:spcPts val="100"/>
              </a:spcBef>
            </a:pPr>
            <a:r>
              <a:rPr sz="1050" b="1" spc="120" dirty="0">
                <a:solidFill>
                  <a:schemeClr val="bg1"/>
                </a:solidFill>
                <a:latin typeface="Tahoma"/>
                <a:cs typeface="Tahoma"/>
              </a:rPr>
              <a:t>C</a:t>
            </a:r>
            <a:r>
              <a:rPr sz="1050" b="1" spc="-60" dirty="0">
                <a:solidFill>
                  <a:schemeClr val="bg1"/>
                </a:solidFill>
                <a:latin typeface="Tahoma"/>
                <a:cs typeface="Tahoma"/>
              </a:rPr>
              <a:t>OU</a:t>
            </a:r>
            <a:r>
              <a:rPr sz="1050" b="1" spc="-65" dirty="0">
                <a:solidFill>
                  <a:schemeClr val="bg1"/>
                </a:solidFill>
                <a:latin typeface="Tahoma"/>
                <a:cs typeface="Tahoma"/>
              </a:rPr>
              <a:t>R</a:t>
            </a:r>
            <a:r>
              <a:rPr sz="1050" b="1" spc="-120" dirty="0">
                <a:solidFill>
                  <a:schemeClr val="bg1"/>
                </a:solidFill>
                <a:latin typeface="Tahoma"/>
                <a:cs typeface="Tahoma"/>
              </a:rPr>
              <a:t>S</a:t>
            </a:r>
            <a:r>
              <a:rPr sz="1050" b="1" spc="-10" dirty="0">
                <a:solidFill>
                  <a:schemeClr val="bg1"/>
                </a:solidFill>
                <a:latin typeface="Tahoma"/>
                <a:cs typeface="Tahoma"/>
              </a:rPr>
              <a:t> </a:t>
            </a:r>
            <a:r>
              <a:rPr sz="1050" b="1" spc="-60" dirty="0">
                <a:solidFill>
                  <a:schemeClr val="bg1"/>
                </a:solidFill>
                <a:latin typeface="Tahoma"/>
                <a:cs typeface="Tahoma"/>
              </a:rPr>
              <a:t>D</a:t>
            </a:r>
            <a:r>
              <a:rPr sz="1050" b="1" spc="-100" dirty="0">
                <a:solidFill>
                  <a:schemeClr val="bg1"/>
                </a:solidFill>
                <a:latin typeface="Tahoma"/>
                <a:cs typeface="Tahoma"/>
              </a:rPr>
              <a:t>E</a:t>
            </a:r>
            <a:r>
              <a:rPr sz="1050" b="1" spc="-20" dirty="0">
                <a:solidFill>
                  <a:schemeClr val="bg1"/>
                </a:solidFill>
                <a:latin typeface="Tahoma"/>
                <a:cs typeface="Tahoma"/>
              </a:rPr>
              <a:t> </a:t>
            </a:r>
            <a:r>
              <a:rPr sz="1050" b="1" spc="120" dirty="0">
                <a:solidFill>
                  <a:schemeClr val="bg1"/>
                </a:solidFill>
                <a:latin typeface="Tahoma"/>
                <a:cs typeface="Tahoma"/>
              </a:rPr>
              <a:t>C</a:t>
            </a:r>
            <a:r>
              <a:rPr sz="1050" b="1" spc="10" dirty="0">
                <a:solidFill>
                  <a:schemeClr val="bg1"/>
                </a:solidFill>
                <a:latin typeface="Tahoma"/>
                <a:cs typeface="Tahoma"/>
              </a:rPr>
              <a:t>OD</a:t>
            </a:r>
            <a:r>
              <a:rPr sz="1050" b="1" spc="-100" dirty="0">
                <a:solidFill>
                  <a:schemeClr val="bg1"/>
                </a:solidFill>
                <a:latin typeface="Tahoma"/>
                <a:cs typeface="Tahoma"/>
              </a:rPr>
              <a:t>E</a:t>
            </a:r>
            <a:r>
              <a:rPr sz="1050" b="1" spc="-130" dirty="0">
                <a:solidFill>
                  <a:schemeClr val="bg1"/>
                </a:solidFill>
                <a:latin typeface="Tahoma"/>
                <a:cs typeface="Tahoma"/>
              </a:rPr>
              <a:t> </a:t>
            </a:r>
            <a:r>
              <a:rPr sz="2700" spc="-569" baseline="-6172" dirty="0">
                <a:solidFill>
                  <a:schemeClr val="bg1"/>
                </a:solidFill>
                <a:latin typeface="Verdana"/>
                <a:cs typeface="Verdana"/>
              </a:rPr>
              <a:t>*</a:t>
            </a:r>
            <a:endParaRPr sz="2700" baseline="-6172" dirty="0">
              <a:solidFill>
                <a:schemeClr val="bg1"/>
              </a:solidFill>
              <a:latin typeface="Verdana"/>
              <a:cs typeface="Verdana"/>
            </a:endParaRPr>
          </a:p>
        </p:txBody>
      </p:sp>
      <p:sp>
        <p:nvSpPr>
          <p:cNvPr id="63" name="object 63"/>
          <p:cNvSpPr txBox="1"/>
          <p:nvPr/>
        </p:nvSpPr>
        <p:spPr>
          <a:xfrm>
            <a:off x="2610104" y="5890971"/>
            <a:ext cx="6762115" cy="386324"/>
          </a:xfrm>
          <a:prstGeom prst="rect">
            <a:avLst/>
          </a:prstGeom>
        </p:spPr>
        <p:txBody>
          <a:bodyPr vert="horz" wrap="square" lIns="0" tIns="11430" rIns="0" bIns="0" rtlCol="0">
            <a:spAutoFit/>
          </a:bodyPr>
          <a:lstStyle/>
          <a:p>
            <a:pPr marL="786765" marR="5080" indent="-774700">
              <a:lnSpc>
                <a:spcPct val="100699"/>
              </a:lnSpc>
              <a:spcBef>
                <a:spcPts val="90"/>
              </a:spcBef>
            </a:pPr>
            <a:r>
              <a:rPr sz="1400" spc="-125" dirty="0">
                <a:latin typeface="Verdana"/>
                <a:cs typeface="Verdana"/>
              </a:rPr>
              <a:t>*</a:t>
            </a:r>
            <a:r>
              <a:rPr sz="1100" b="1" spc="-125" dirty="0">
                <a:latin typeface="Tahoma"/>
                <a:cs typeface="Tahoma"/>
              </a:rPr>
              <a:t>Les </a:t>
            </a:r>
            <a:r>
              <a:rPr sz="1100" b="1" spc="-25" dirty="0">
                <a:latin typeface="Tahoma"/>
                <a:cs typeface="Tahoma"/>
              </a:rPr>
              <a:t>cours </a:t>
            </a:r>
            <a:r>
              <a:rPr sz="1100" b="1" spc="-40" dirty="0">
                <a:latin typeface="Tahoma"/>
                <a:cs typeface="Tahoma"/>
              </a:rPr>
              <a:t>et </a:t>
            </a:r>
            <a:r>
              <a:rPr sz="1100" b="1" spc="-75" dirty="0">
                <a:latin typeface="Tahoma"/>
                <a:cs typeface="Tahoma"/>
              </a:rPr>
              <a:t>tests </a:t>
            </a:r>
            <a:r>
              <a:rPr sz="1100" b="1" spc="45" dirty="0">
                <a:latin typeface="Tahoma"/>
                <a:cs typeface="Tahoma"/>
              </a:rPr>
              <a:t>de </a:t>
            </a:r>
            <a:r>
              <a:rPr sz="1100" b="1" spc="55" dirty="0">
                <a:latin typeface="Tahoma"/>
                <a:cs typeface="Tahoma"/>
              </a:rPr>
              <a:t>code </a:t>
            </a:r>
            <a:r>
              <a:rPr sz="1100" b="1" spc="-65" dirty="0">
                <a:latin typeface="Tahoma"/>
                <a:cs typeface="Tahoma"/>
              </a:rPr>
              <a:t>sont </a:t>
            </a:r>
            <a:r>
              <a:rPr sz="1100" b="1" spc="-25" dirty="0">
                <a:latin typeface="Tahoma"/>
                <a:cs typeface="Tahoma"/>
              </a:rPr>
              <a:t>dispensés </a:t>
            </a:r>
            <a:r>
              <a:rPr sz="1100" b="1" spc="5" dirty="0">
                <a:latin typeface="Tahoma"/>
                <a:cs typeface="Tahoma"/>
              </a:rPr>
              <a:t>en </a:t>
            </a:r>
            <a:r>
              <a:rPr sz="1100" b="1" spc="-35" dirty="0">
                <a:latin typeface="Tahoma"/>
                <a:cs typeface="Tahoma"/>
              </a:rPr>
              <a:t>présentiel </a:t>
            </a:r>
            <a:r>
              <a:rPr sz="1100" b="1" spc="-10" dirty="0">
                <a:latin typeface="Tahoma"/>
                <a:cs typeface="Tahoma"/>
              </a:rPr>
              <a:t>par </a:t>
            </a:r>
            <a:r>
              <a:rPr sz="1100" b="1" dirty="0">
                <a:latin typeface="Tahoma"/>
                <a:cs typeface="Tahoma"/>
              </a:rPr>
              <a:t>des </a:t>
            </a:r>
            <a:r>
              <a:rPr sz="1100" b="1" spc="-30" dirty="0">
                <a:latin typeface="Tahoma"/>
                <a:cs typeface="Tahoma"/>
              </a:rPr>
              <a:t>enseignants </a:t>
            </a:r>
            <a:r>
              <a:rPr sz="1100" b="1" spc="45" dirty="0">
                <a:latin typeface="Tahoma"/>
                <a:cs typeface="Tahoma"/>
              </a:rPr>
              <a:t>de </a:t>
            </a:r>
            <a:r>
              <a:rPr sz="1100" b="1" dirty="0">
                <a:latin typeface="Tahoma"/>
                <a:cs typeface="Tahoma"/>
              </a:rPr>
              <a:t>la </a:t>
            </a:r>
            <a:r>
              <a:rPr sz="1100" b="1" spc="-10" dirty="0">
                <a:latin typeface="Tahoma"/>
                <a:cs typeface="Tahoma"/>
              </a:rPr>
              <a:t>conduite </a:t>
            </a:r>
            <a:r>
              <a:rPr sz="1100" b="1" spc="-40" dirty="0">
                <a:latin typeface="Tahoma"/>
                <a:cs typeface="Tahoma"/>
              </a:rPr>
              <a:t>et </a:t>
            </a:r>
            <a:r>
              <a:rPr sz="1100" b="1" spc="45" dirty="0">
                <a:latin typeface="Tahoma"/>
                <a:cs typeface="Tahoma"/>
              </a:rPr>
              <a:t>de </a:t>
            </a:r>
            <a:r>
              <a:rPr sz="1100" b="1" dirty="0">
                <a:latin typeface="Tahoma"/>
                <a:cs typeface="Tahoma"/>
              </a:rPr>
              <a:t>la </a:t>
            </a:r>
            <a:r>
              <a:rPr sz="1100" b="1" spc="-310" dirty="0">
                <a:latin typeface="Tahoma"/>
                <a:cs typeface="Tahoma"/>
              </a:rPr>
              <a:t> </a:t>
            </a:r>
            <a:r>
              <a:rPr sz="1100" b="1" spc="-30" dirty="0">
                <a:latin typeface="Tahoma"/>
                <a:cs typeface="Tahoma"/>
              </a:rPr>
              <a:t>sécurité</a:t>
            </a:r>
            <a:r>
              <a:rPr sz="1100" b="1" spc="-35" dirty="0">
                <a:latin typeface="Tahoma"/>
                <a:cs typeface="Tahoma"/>
              </a:rPr>
              <a:t> </a:t>
            </a:r>
            <a:r>
              <a:rPr sz="1100" b="1" spc="-50" dirty="0">
                <a:latin typeface="Tahoma"/>
                <a:cs typeface="Tahoma"/>
              </a:rPr>
              <a:t>routière</a:t>
            </a:r>
            <a:r>
              <a:rPr sz="1100" b="1" spc="-30" dirty="0">
                <a:latin typeface="Tahoma"/>
                <a:cs typeface="Tahoma"/>
              </a:rPr>
              <a:t> </a:t>
            </a:r>
            <a:r>
              <a:rPr sz="1100" b="1" spc="-65" dirty="0">
                <a:latin typeface="Tahoma"/>
                <a:cs typeface="Tahoma"/>
              </a:rPr>
              <a:t>titulaires</a:t>
            </a:r>
            <a:r>
              <a:rPr sz="1100" b="1" spc="-40" dirty="0">
                <a:latin typeface="Tahoma"/>
                <a:cs typeface="Tahoma"/>
              </a:rPr>
              <a:t> </a:t>
            </a:r>
            <a:r>
              <a:rPr sz="1100" b="1" dirty="0">
                <a:latin typeface="Tahoma"/>
                <a:cs typeface="Tahoma"/>
              </a:rPr>
              <a:t>d’une</a:t>
            </a:r>
            <a:r>
              <a:rPr sz="1100" b="1" spc="-20" dirty="0">
                <a:latin typeface="Tahoma"/>
                <a:cs typeface="Tahoma"/>
              </a:rPr>
              <a:t> </a:t>
            </a:r>
            <a:r>
              <a:rPr sz="1100" b="1" spc="-45" dirty="0">
                <a:latin typeface="Tahoma"/>
                <a:cs typeface="Tahoma"/>
              </a:rPr>
              <a:t>autorisation</a:t>
            </a:r>
            <a:r>
              <a:rPr sz="1100" b="1" spc="-50" dirty="0">
                <a:latin typeface="Tahoma"/>
                <a:cs typeface="Tahoma"/>
              </a:rPr>
              <a:t> </a:t>
            </a:r>
            <a:r>
              <a:rPr sz="1100" b="1" spc="-15" dirty="0">
                <a:latin typeface="Tahoma"/>
                <a:cs typeface="Tahoma"/>
              </a:rPr>
              <a:t>d’enseigner</a:t>
            </a:r>
            <a:r>
              <a:rPr sz="1100" b="1" spc="-40" dirty="0">
                <a:latin typeface="Tahoma"/>
                <a:cs typeface="Tahoma"/>
              </a:rPr>
              <a:t> </a:t>
            </a:r>
            <a:r>
              <a:rPr sz="1100" b="1" dirty="0">
                <a:latin typeface="Tahoma"/>
                <a:cs typeface="Tahoma"/>
              </a:rPr>
              <a:t>en</a:t>
            </a:r>
            <a:r>
              <a:rPr sz="1100" b="1" spc="-15" dirty="0">
                <a:latin typeface="Tahoma"/>
                <a:cs typeface="Tahoma"/>
              </a:rPr>
              <a:t> </a:t>
            </a:r>
            <a:r>
              <a:rPr sz="1100" b="1" spc="-25" dirty="0">
                <a:latin typeface="Tahoma"/>
                <a:cs typeface="Tahoma"/>
              </a:rPr>
              <a:t>cours </a:t>
            </a:r>
            <a:r>
              <a:rPr sz="1100" b="1" spc="45" dirty="0">
                <a:latin typeface="Tahoma"/>
                <a:cs typeface="Tahoma"/>
              </a:rPr>
              <a:t>de</a:t>
            </a:r>
            <a:r>
              <a:rPr sz="1100" b="1" spc="-25" dirty="0">
                <a:latin typeface="Tahoma"/>
                <a:cs typeface="Tahoma"/>
              </a:rPr>
              <a:t> </a:t>
            </a:r>
            <a:r>
              <a:rPr sz="1100" b="1" spc="-30" dirty="0">
                <a:latin typeface="Tahoma"/>
                <a:cs typeface="Tahoma"/>
              </a:rPr>
              <a:t>validité.</a:t>
            </a:r>
            <a:endParaRPr sz="1100">
              <a:latin typeface="Tahoma"/>
              <a:cs typeface="Tahoma"/>
            </a:endParaRPr>
          </a:p>
        </p:txBody>
      </p:sp>
      <p:pic>
        <p:nvPicPr>
          <p:cNvPr id="68" name="Image 67">
            <a:extLst>
              <a:ext uri="{FF2B5EF4-FFF2-40B4-BE49-F238E27FC236}">
                <a16:creationId xmlns:a16="http://schemas.microsoft.com/office/drawing/2014/main" id="{FDDCD1B6-29B3-4426-A203-5F5E58F46B3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75721" y="2117852"/>
            <a:ext cx="361734" cy="361734"/>
          </a:xfrm>
          <a:prstGeom prst="rect">
            <a:avLst/>
          </a:prstGeom>
        </p:spPr>
      </p:pic>
      <p:pic>
        <p:nvPicPr>
          <p:cNvPr id="69" name="Image 68">
            <a:extLst>
              <a:ext uri="{FF2B5EF4-FFF2-40B4-BE49-F238E27FC236}">
                <a16:creationId xmlns:a16="http://schemas.microsoft.com/office/drawing/2014/main" id="{59F7C199-421C-4283-AFE5-A0D236291C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63855" y="2069593"/>
            <a:ext cx="444619" cy="444619"/>
          </a:xfrm>
          <a:prstGeom prst="rect">
            <a:avLst/>
          </a:prstGeom>
        </p:spPr>
      </p:pic>
      <p:pic>
        <p:nvPicPr>
          <p:cNvPr id="70" name="Image 69">
            <a:extLst>
              <a:ext uri="{FF2B5EF4-FFF2-40B4-BE49-F238E27FC236}">
                <a16:creationId xmlns:a16="http://schemas.microsoft.com/office/drawing/2014/main" id="{A3C7C101-5FE9-41F1-8659-4A4751657DC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535734" y="2134256"/>
            <a:ext cx="606590" cy="324958"/>
          </a:xfrm>
          <a:prstGeom prst="rect">
            <a:avLst/>
          </a:prstGeom>
        </p:spPr>
      </p:pic>
      <p:pic>
        <p:nvPicPr>
          <p:cNvPr id="71" name="Image 70">
            <a:extLst>
              <a:ext uri="{FF2B5EF4-FFF2-40B4-BE49-F238E27FC236}">
                <a16:creationId xmlns:a16="http://schemas.microsoft.com/office/drawing/2014/main" id="{5DAB90AD-8A8B-43BD-A8D9-6B19B6106A2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584048" y="2092452"/>
            <a:ext cx="402847" cy="40284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id="{B9C41840-1C05-42AB-BD5E-523213738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2424" y="773360"/>
            <a:ext cx="2336715" cy="1435499"/>
          </a:xfrm>
          <a:prstGeom prst="rect">
            <a:avLst/>
          </a:prstGeom>
        </p:spPr>
      </p:pic>
      <p:sp>
        <p:nvSpPr>
          <p:cNvPr id="31" name="ZoneTexte 30">
            <a:extLst>
              <a:ext uri="{FF2B5EF4-FFF2-40B4-BE49-F238E27FC236}">
                <a16:creationId xmlns:a16="http://schemas.microsoft.com/office/drawing/2014/main" id="{D0C19008-7AA4-4623-8D02-0E973CE8FD4D}"/>
              </a:ext>
            </a:extLst>
          </p:cNvPr>
          <p:cNvSpPr txBox="1"/>
          <p:nvPr/>
        </p:nvSpPr>
        <p:spPr>
          <a:xfrm>
            <a:off x="2028851" y="677137"/>
            <a:ext cx="5831383" cy="1569660"/>
          </a:xfrm>
          <a:prstGeom prst="rect">
            <a:avLst/>
          </a:prstGeom>
          <a:noFill/>
        </p:spPr>
        <p:txBody>
          <a:bodyPr wrap="square" rtlCol="0">
            <a:spAutoFit/>
          </a:bodyPr>
          <a:lstStyle/>
          <a:p>
            <a:pPr algn="r">
              <a:defRPr/>
            </a:pPr>
            <a:r>
              <a:rPr lang="fr-FR" sz="3200" b="1" u="sng" dirty="0">
                <a:solidFill>
                  <a:srgbClr val="D0363B"/>
                </a:solidFill>
                <a:latin typeface="Century Gothic" panose="020B0502020202020204" pitchFamily="34" charset="0"/>
              </a:rPr>
              <a:t>LES ENJEUX</a:t>
            </a:r>
            <a:br>
              <a:rPr lang="fr-FR" sz="3200" b="1" u="sng" dirty="0">
                <a:solidFill>
                  <a:prstClr val="white"/>
                </a:solidFill>
                <a:latin typeface="Century Gothic" panose="020B0502020202020204" pitchFamily="34" charset="0"/>
              </a:rPr>
            </a:br>
            <a:r>
              <a:rPr lang="fr-FR" sz="3200" u="sng" dirty="0">
                <a:latin typeface="Century Gothic" panose="020B0502020202020204" pitchFamily="34" charset="0"/>
              </a:rPr>
              <a:t>DE LA FORMATION</a:t>
            </a:r>
            <a:br>
              <a:rPr lang="fr-FR" sz="3200" u="sng" dirty="0">
                <a:latin typeface="Century Gothic" panose="020B0502020202020204" pitchFamily="34" charset="0"/>
              </a:rPr>
            </a:br>
            <a:r>
              <a:rPr lang="fr-FR" sz="3200" u="sng" dirty="0">
                <a:latin typeface="Century Gothic" panose="020B0502020202020204" pitchFamily="34" charset="0"/>
              </a:rPr>
              <a:t>AU PERMIS DE CONDUIRE</a:t>
            </a:r>
          </a:p>
        </p:txBody>
      </p:sp>
      <p:sp>
        <p:nvSpPr>
          <p:cNvPr id="41" name="Rectangle 40">
            <a:extLst>
              <a:ext uri="{FF2B5EF4-FFF2-40B4-BE49-F238E27FC236}">
                <a16:creationId xmlns:a16="http://schemas.microsoft.com/office/drawing/2014/main" id="{10C2365E-A5F6-49BC-AF85-BD9F48BF099C}"/>
              </a:ext>
            </a:extLst>
          </p:cNvPr>
          <p:cNvSpPr/>
          <p:nvPr/>
        </p:nvSpPr>
        <p:spPr>
          <a:xfrm>
            <a:off x="2028851" y="2387596"/>
            <a:ext cx="3505640" cy="3827417"/>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latin typeface="Montserrat"/>
            </a:endParaRPr>
          </a:p>
        </p:txBody>
      </p:sp>
      <p:sp>
        <p:nvSpPr>
          <p:cNvPr id="42" name="Rectangle 41">
            <a:extLst>
              <a:ext uri="{FF2B5EF4-FFF2-40B4-BE49-F238E27FC236}">
                <a16:creationId xmlns:a16="http://schemas.microsoft.com/office/drawing/2014/main" id="{06685D79-8145-4D9E-B26E-DEBB60C660BC}"/>
              </a:ext>
            </a:extLst>
          </p:cNvPr>
          <p:cNvSpPr/>
          <p:nvPr/>
        </p:nvSpPr>
        <p:spPr>
          <a:xfrm>
            <a:off x="2028851" y="2605715"/>
            <a:ext cx="3505640" cy="365760"/>
          </a:xfrm>
          <a:prstGeom prst="rect">
            <a:avLst/>
          </a:prstGeom>
          <a:solidFill>
            <a:srgbClr val="D0363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dirty="0">
                <a:solidFill>
                  <a:prstClr val="white"/>
                </a:solidFill>
                <a:latin typeface="Century Gothic" panose="020B0502020202020204" pitchFamily="34" charset="0"/>
              </a:rPr>
              <a:t>ENJEUX &amp; OBJECTIFS</a:t>
            </a:r>
          </a:p>
        </p:txBody>
      </p:sp>
      <p:sp>
        <p:nvSpPr>
          <p:cNvPr id="2" name="ZoneTexte 1">
            <a:extLst>
              <a:ext uri="{FF2B5EF4-FFF2-40B4-BE49-F238E27FC236}">
                <a16:creationId xmlns:a16="http://schemas.microsoft.com/office/drawing/2014/main" id="{1B3EA63D-2740-469F-8982-DB60772B46B1}"/>
              </a:ext>
            </a:extLst>
          </p:cNvPr>
          <p:cNvSpPr txBox="1"/>
          <p:nvPr/>
        </p:nvSpPr>
        <p:spPr>
          <a:xfrm>
            <a:off x="2099889" y="3109828"/>
            <a:ext cx="3282079" cy="3016210"/>
          </a:xfrm>
          <a:prstGeom prst="rect">
            <a:avLst/>
          </a:prstGeom>
          <a:noFill/>
        </p:spPr>
        <p:txBody>
          <a:bodyPr wrap="square" rtlCol="0">
            <a:spAutoFit/>
          </a:bodyPr>
          <a:lstStyle/>
          <a:p>
            <a:pPr>
              <a:defRPr/>
            </a:pPr>
            <a:r>
              <a:rPr lang="fr-FR" sz="1000" dirty="0">
                <a:solidFill>
                  <a:prstClr val="black"/>
                </a:solidFill>
                <a:latin typeface="Century Gothic" panose="020B0502020202020204" pitchFamily="34" charset="0"/>
              </a:rPr>
              <a:t>L’obtention du permis de conduire est devenue un outil social indispensable pour une très grande partie des jeunes de notre société.</a:t>
            </a:r>
          </a:p>
          <a:p>
            <a:pPr>
              <a:defRPr/>
            </a:pPr>
            <a:r>
              <a:rPr lang="fr-FR" sz="1000" dirty="0">
                <a:solidFill>
                  <a:prstClr val="black"/>
                </a:solidFill>
                <a:latin typeface="Century Gothic" panose="020B0502020202020204" pitchFamily="34" charset="0"/>
              </a:rPr>
              <a:t>Au-delà du </a:t>
            </a:r>
            <a:r>
              <a:rPr lang="fr-FR" sz="1000" b="1" dirty="0">
                <a:solidFill>
                  <a:srgbClr val="D0363B"/>
                </a:solidFill>
                <a:latin typeface="Century Gothic" panose="020B0502020202020204" pitchFamily="34" charset="0"/>
              </a:rPr>
              <a:t>plaisir de conduire</a:t>
            </a:r>
            <a:r>
              <a:rPr lang="fr-FR" sz="1000" dirty="0">
                <a:solidFill>
                  <a:prstClr val="black"/>
                </a:solidFill>
                <a:latin typeface="Century Gothic" panose="020B0502020202020204" pitchFamily="34" charset="0"/>
              </a:rPr>
              <a:t>, l’utilisation d’un véhicule est souvent </a:t>
            </a:r>
            <a:r>
              <a:rPr lang="fr-FR" sz="1000" b="1" dirty="0">
                <a:solidFill>
                  <a:prstClr val="black"/>
                </a:solidFill>
                <a:latin typeface="Century Gothic" panose="020B0502020202020204" pitchFamily="34" charset="0"/>
              </a:rPr>
              <a:t>indispensable</a:t>
            </a:r>
            <a:r>
              <a:rPr lang="fr-FR" sz="1000" dirty="0">
                <a:solidFill>
                  <a:prstClr val="black"/>
                </a:solidFill>
                <a:latin typeface="Century Gothic" panose="020B0502020202020204" pitchFamily="34" charset="0"/>
              </a:rPr>
              <a:t> pour les études, le travail ou les loisirs.</a:t>
            </a:r>
            <a:br>
              <a:rPr lang="fr-FR" sz="1000" dirty="0">
                <a:solidFill>
                  <a:prstClr val="black"/>
                </a:solidFill>
                <a:latin typeface="Century Gothic" panose="020B0502020202020204" pitchFamily="34" charset="0"/>
              </a:rPr>
            </a:br>
            <a:br>
              <a:rPr lang="fr-FR" sz="1000" dirty="0">
                <a:solidFill>
                  <a:prstClr val="black"/>
                </a:solidFill>
                <a:latin typeface="Century Gothic" panose="020B0502020202020204" pitchFamily="34" charset="0"/>
              </a:rPr>
            </a:br>
            <a:r>
              <a:rPr lang="fr-FR" sz="1000" b="1" dirty="0">
                <a:solidFill>
                  <a:prstClr val="black"/>
                </a:solidFill>
                <a:latin typeface="Century Gothic" panose="020B0502020202020204" pitchFamily="34" charset="0"/>
              </a:rPr>
              <a:t>&gt;&gt; ROULER EN SÉCURITÉ EST DONC UNE</a:t>
            </a:r>
            <a:br>
              <a:rPr lang="fr-FR" sz="1000" b="1" dirty="0">
                <a:solidFill>
                  <a:prstClr val="black"/>
                </a:solidFill>
                <a:latin typeface="Century Gothic" panose="020B0502020202020204" pitchFamily="34" charset="0"/>
              </a:rPr>
            </a:br>
            <a:r>
              <a:rPr lang="fr-FR" sz="1000" b="1" dirty="0">
                <a:solidFill>
                  <a:prstClr val="black"/>
                </a:solidFill>
                <a:latin typeface="Century Gothic" panose="020B0502020202020204" pitchFamily="34" charset="0"/>
              </a:rPr>
              <a:t>NÉCESSITÉ POUR TOUS.</a:t>
            </a:r>
          </a:p>
          <a:p>
            <a:pPr>
              <a:defRPr/>
            </a:pPr>
            <a:endParaRPr lang="fr-FR" sz="1000" dirty="0">
              <a:solidFill>
                <a:prstClr val="black"/>
              </a:solidFill>
              <a:latin typeface="Century Gothic" panose="020B0502020202020204" pitchFamily="34" charset="0"/>
            </a:endParaRPr>
          </a:p>
          <a:p>
            <a:pPr>
              <a:defRPr/>
            </a:pPr>
            <a:r>
              <a:rPr lang="fr-FR" sz="1000" dirty="0">
                <a:solidFill>
                  <a:prstClr val="black"/>
                </a:solidFill>
                <a:latin typeface="Century Gothic" panose="020B0502020202020204" pitchFamily="34" charset="0"/>
              </a:rPr>
              <a:t>L’objectif principal de l’auto-école conduite 2000 est </a:t>
            </a:r>
            <a:r>
              <a:rPr lang="fr-FR" sz="1000" b="1" dirty="0">
                <a:solidFill>
                  <a:prstClr val="black"/>
                </a:solidFill>
                <a:latin typeface="Century Gothic" panose="020B0502020202020204" pitchFamily="34" charset="0"/>
              </a:rPr>
              <a:t>d’amener tout élève vers la réussite, </a:t>
            </a:r>
            <a:r>
              <a:rPr lang="fr-FR" sz="1000" dirty="0">
                <a:solidFill>
                  <a:prstClr val="black"/>
                </a:solidFill>
                <a:latin typeface="Century Gothic" panose="020B0502020202020204" pitchFamily="34" charset="0"/>
              </a:rPr>
              <a:t>en transmettant à chacun la maîtrise de compétences en termes de </a:t>
            </a:r>
            <a:r>
              <a:rPr lang="fr-FR" sz="1000" b="1" dirty="0">
                <a:solidFill>
                  <a:srgbClr val="D0363B"/>
                </a:solidFill>
                <a:latin typeface="Century Gothic" panose="020B0502020202020204" pitchFamily="34" charset="0"/>
              </a:rPr>
              <a:t>savoir-être, savoirs, savoir-faire et savoir-devenir.</a:t>
            </a:r>
            <a:br>
              <a:rPr lang="fr-FR" sz="1000" b="1" dirty="0">
                <a:solidFill>
                  <a:srgbClr val="D0363B"/>
                </a:solidFill>
                <a:latin typeface="Century Gothic" panose="020B0502020202020204" pitchFamily="34" charset="0"/>
              </a:rPr>
            </a:br>
            <a:endParaRPr lang="fr-FR" sz="1000" b="1" dirty="0">
              <a:solidFill>
                <a:srgbClr val="D0363B"/>
              </a:solidFill>
              <a:latin typeface="Century Gothic" panose="020B0502020202020204" pitchFamily="34" charset="0"/>
            </a:endParaRPr>
          </a:p>
          <a:p>
            <a:pPr>
              <a:defRPr/>
            </a:pPr>
            <a:r>
              <a:rPr lang="fr-FR" sz="1000" dirty="0">
                <a:solidFill>
                  <a:prstClr val="black"/>
                </a:solidFill>
                <a:latin typeface="Century Gothic" panose="020B0502020202020204" pitchFamily="34" charset="0"/>
              </a:rPr>
              <a:t>Apprendre à conduire est une </a:t>
            </a:r>
            <a:r>
              <a:rPr lang="fr-FR" sz="1000" b="1" dirty="0">
                <a:solidFill>
                  <a:prstClr val="black"/>
                </a:solidFill>
                <a:latin typeface="Century Gothic" panose="020B0502020202020204" pitchFamily="34" charset="0"/>
              </a:rPr>
              <a:t>démarche éducative exigeante</a:t>
            </a:r>
            <a:r>
              <a:rPr lang="fr-FR" sz="1000" dirty="0">
                <a:solidFill>
                  <a:prstClr val="black"/>
                </a:solidFill>
                <a:latin typeface="Century Gothic" panose="020B0502020202020204" pitchFamily="34" charset="0"/>
              </a:rPr>
              <a:t> devant être prise au </a:t>
            </a:r>
            <a:r>
              <a:rPr lang="fr-FR" sz="1000" u="sng" dirty="0">
                <a:solidFill>
                  <a:prstClr val="black"/>
                </a:solidFill>
                <a:latin typeface="Century Gothic" panose="020B0502020202020204" pitchFamily="34" charset="0"/>
              </a:rPr>
              <a:t>sérieux</a:t>
            </a:r>
            <a:r>
              <a:rPr lang="fr-FR" sz="1000" dirty="0">
                <a:solidFill>
                  <a:prstClr val="black"/>
                </a:solidFill>
                <a:latin typeface="Century Gothic" panose="020B0502020202020204" pitchFamily="34" charset="0"/>
              </a:rPr>
              <a:t> et avec </a:t>
            </a:r>
            <a:r>
              <a:rPr lang="fr-FR" sz="1000" u="sng" dirty="0">
                <a:solidFill>
                  <a:prstClr val="black"/>
                </a:solidFill>
                <a:latin typeface="Century Gothic" panose="020B0502020202020204" pitchFamily="34" charset="0"/>
              </a:rPr>
              <a:t>assiduité</a:t>
            </a:r>
            <a:r>
              <a:rPr lang="fr-FR" sz="1000" dirty="0">
                <a:solidFill>
                  <a:prstClr val="black"/>
                </a:solidFill>
                <a:latin typeface="Century Gothic" panose="020B0502020202020204" pitchFamily="34" charset="0"/>
              </a:rPr>
              <a:t>.  </a:t>
            </a:r>
          </a:p>
        </p:txBody>
      </p:sp>
      <p:sp>
        <p:nvSpPr>
          <p:cNvPr id="45" name="Triangle rectangle 44">
            <a:extLst>
              <a:ext uri="{FF2B5EF4-FFF2-40B4-BE49-F238E27FC236}">
                <a16:creationId xmlns:a16="http://schemas.microsoft.com/office/drawing/2014/main" id="{311EB5EC-0B2D-465A-B824-D46B858C47EB}"/>
              </a:ext>
            </a:extLst>
          </p:cNvPr>
          <p:cNvSpPr/>
          <p:nvPr/>
        </p:nvSpPr>
        <p:spPr>
          <a:xfrm rot="10800000">
            <a:off x="5739144" y="2540855"/>
            <a:ext cx="4511039" cy="3996630"/>
          </a:xfrm>
          <a:prstGeom prst="rtTriangle">
            <a:avLst/>
          </a:prstGeom>
          <a:solidFill>
            <a:srgbClr val="2D2D2D"/>
          </a:solidFill>
          <a:ln w="9525">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prstClr val="white"/>
              </a:solidFill>
              <a:latin typeface="Montserrat"/>
            </a:endParaRPr>
          </a:p>
        </p:txBody>
      </p:sp>
      <p:sp>
        <p:nvSpPr>
          <p:cNvPr id="46" name="Triangle rectangle 45">
            <a:extLst>
              <a:ext uri="{FF2B5EF4-FFF2-40B4-BE49-F238E27FC236}">
                <a16:creationId xmlns:a16="http://schemas.microsoft.com/office/drawing/2014/main" id="{7B3A8E57-7443-4574-BF81-13635290F227}"/>
              </a:ext>
            </a:extLst>
          </p:cNvPr>
          <p:cNvSpPr/>
          <p:nvPr/>
        </p:nvSpPr>
        <p:spPr>
          <a:xfrm>
            <a:off x="5727406" y="2537538"/>
            <a:ext cx="4159722" cy="3685376"/>
          </a:xfrm>
          <a:prstGeom prst="rtTriangl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F5F4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latin typeface="Montserrat"/>
            </a:endParaRPr>
          </a:p>
        </p:txBody>
      </p:sp>
      <p:sp>
        <p:nvSpPr>
          <p:cNvPr id="47" name="Rectangle 46">
            <a:extLst>
              <a:ext uri="{FF2B5EF4-FFF2-40B4-BE49-F238E27FC236}">
                <a16:creationId xmlns:a16="http://schemas.microsoft.com/office/drawing/2014/main" id="{04221A2F-BC81-4013-BF47-6C6BFF9E6768}"/>
              </a:ext>
            </a:extLst>
          </p:cNvPr>
          <p:cNvSpPr/>
          <p:nvPr/>
        </p:nvSpPr>
        <p:spPr>
          <a:xfrm>
            <a:off x="5738259" y="2650539"/>
            <a:ext cx="4511039" cy="365760"/>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u="sng" dirty="0">
                <a:solidFill>
                  <a:prstClr val="black"/>
                </a:solidFill>
                <a:latin typeface="Century Gothic" panose="020B0502020202020204" pitchFamily="34" charset="0"/>
              </a:rPr>
              <a:t>Comment sont évalués vos progrès ? </a:t>
            </a:r>
          </a:p>
        </p:txBody>
      </p:sp>
      <p:sp>
        <p:nvSpPr>
          <p:cNvPr id="48" name="ZoneTexte 47">
            <a:extLst>
              <a:ext uri="{FF2B5EF4-FFF2-40B4-BE49-F238E27FC236}">
                <a16:creationId xmlns:a16="http://schemas.microsoft.com/office/drawing/2014/main" id="{9A3ADCCD-25F8-479E-B6A7-39F4509B8A36}"/>
              </a:ext>
            </a:extLst>
          </p:cNvPr>
          <p:cNvSpPr txBox="1"/>
          <p:nvPr/>
        </p:nvSpPr>
        <p:spPr>
          <a:xfrm>
            <a:off x="6880746" y="3079669"/>
            <a:ext cx="3359842" cy="369332"/>
          </a:xfrm>
          <a:prstGeom prst="rect">
            <a:avLst/>
          </a:prstGeom>
          <a:noFill/>
        </p:spPr>
        <p:txBody>
          <a:bodyPr wrap="square" rtlCol="0">
            <a:spAutoFit/>
          </a:bodyPr>
          <a:lstStyle/>
          <a:p>
            <a:pPr algn="r">
              <a:defRPr/>
            </a:pPr>
            <a:r>
              <a:rPr lang="fr-FR" sz="900" dirty="0">
                <a:solidFill>
                  <a:prstClr val="white"/>
                </a:solidFill>
                <a:latin typeface="Century Gothic" panose="020B0502020202020204" pitchFamily="34" charset="0"/>
              </a:rPr>
              <a:t>A l’aide de </a:t>
            </a:r>
            <a:r>
              <a:rPr lang="fr-FR" sz="900" b="1" dirty="0">
                <a:solidFill>
                  <a:prstClr val="white"/>
                </a:solidFill>
                <a:latin typeface="Century Gothic" panose="020B0502020202020204" pitchFamily="34" charset="0"/>
              </a:rPr>
              <a:t>grilles de progression </a:t>
            </a:r>
            <a:r>
              <a:rPr lang="fr-FR" sz="900" dirty="0">
                <a:solidFill>
                  <a:prstClr val="white"/>
                </a:solidFill>
                <a:latin typeface="Century Gothic" panose="020B0502020202020204" pitchFamily="34" charset="0"/>
              </a:rPr>
              <a:t>permettant</a:t>
            </a:r>
            <a:br>
              <a:rPr lang="fr-FR" sz="900" dirty="0">
                <a:solidFill>
                  <a:prstClr val="white"/>
                </a:solidFill>
                <a:latin typeface="Century Gothic" panose="020B0502020202020204" pitchFamily="34" charset="0"/>
              </a:rPr>
            </a:br>
            <a:r>
              <a:rPr lang="fr-FR" sz="900" dirty="0">
                <a:solidFill>
                  <a:prstClr val="white"/>
                </a:solidFill>
                <a:latin typeface="Century Gothic" panose="020B0502020202020204" pitchFamily="34" charset="0"/>
              </a:rPr>
              <a:t>de valider vos acquis !</a:t>
            </a:r>
          </a:p>
        </p:txBody>
      </p:sp>
      <p:sp>
        <p:nvSpPr>
          <p:cNvPr id="50" name="ZoneTexte 49">
            <a:extLst>
              <a:ext uri="{FF2B5EF4-FFF2-40B4-BE49-F238E27FC236}">
                <a16:creationId xmlns:a16="http://schemas.microsoft.com/office/drawing/2014/main" id="{783D7752-E344-44CE-984E-E76B305B1781}"/>
              </a:ext>
            </a:extLst>
          </p:cNvPr>
          <p:cNvSpPr txBox="1"/>
          <p:nvPr/>
        </p:nvSpPr>
        <p:spPr>
          <a:xfrm>
            <a:off x="6955810" y="3408774"/>
            <a:ext cx="3284779" cy="507831"/>
          </a:xfrm>
          <a:prstGeom prst="rect">
            <a:avLst/>
          </a:prstGeom>
          <a:noFill/>
        </p:spPr>
        <p:txBody>
          <a:bodyPr wrap="square" rtlCol="0">
            <a:spAutoFit/>
          </a:bodyPr>
          <a:lstStyle/>
          <a:p>
            <a:pPr algn="r">
              <a:defRPr/>
            </a:pPr>
            <a:r>
              <a:rPr lang="fr-FR" sz="900" dirty="0">
                <a:solidFill>
                  <a:prstClr val="white"/>
                </a:solidFill>
                <a:latin typeface="Century Gothic" panose="020B0502020202020204" pitchFamily="34" charset="0"/>
              </a:rPr>
              <a:t>L’enseignant évalue vos </a:t>
            </a:r>
            <a:r>
              <a:rPr lang="fr-FR" sz="900" b="1" dirty="0">
                <a:solidFill>
                  <a:prstClr val="white"/>
                </a:solidFill>
                <a:latin typeface="Century Gothic" panose="020B0502020202020204" pitchFamily="34" charset="0"/>
              </a:rPr>
              <a:t>savoirs comportementaux, techniques et environnementaux </a:t>
            </a:r>
            <a:r>
              <a:rPr lang="fr-FR" sz="900" dirty="0">
                <a:solidFill>
                  <a:prstClr val="white"/>
                </a:solidFill>
                <a:latin typeface="Century Gothic" panose="020B0502020202020204" pitchFamily="34" charset="0"/>
              </a:rPr>
              <a:t>au fil</a:t>
            </a:r>
            <a:br>
              <a:rPr lang="fr-FR" sz="900" dirty="0">
                <a:solidFill>
                  <a:prstClr val="white"/>
                </a:solidFill>
                <a:latin typeface="Century Gothic" panose="020B0502020202020204" pitchFamily="34" charset="0"/>
              </a:rPr>
            </a:br>
            <a:r>
              <a:rPr lang="fr-FR" sz="900" dirty="0">
                <a:solidFill>
                  <a:prstClr val="white"/>
                </a:solidFill>
                <a:latin typeface="Century Gothic" panose="020B0502020202020204" pitchFamily="34" charset="0"/>
              </a:rPr>
              <a:t>de votre apprentissage. </a:t>
            </a:r>
          </a:p>
        </p:txBody>
      </p:sp>
      <p:sp>
        <p:nvSpPr>
          <p:cNvPr id="51" name="ZoneTexte 50">
            <a:extLst>
              <a:ext uri="{FF2B5EF4-FFF2-40B4-BE49-F238E27FC236}">
                <a16:creationId xmlns:a16="http://schemas.microsoft.com/office/drawing/2014/main" id="{8B8B444C-0694-4534-9A17-E0412DB5AE2B}"/>
              </a:ext>
            </a:extLst>
          </p:cNvPr>
          <p:cNvSpPr txBox="1"/>
          <p:nvPr/>
        </p:nvSpPr>
        <p:spPr>
          <a:xfrm>
            <a:off x="7873256" y="3837723"/>
            <a:ext cx="2355882" cy="1200329"/>
          </a:xfrm>
          <a:prstGeom prst="rect">
            <a:avLst/>
          </a:prstGeom>
          <a:noFill/>
        </p:spPr>
        <p:txBody>
          <a:bodyPr wrap="square" rtlCol="0">
            <a:spAutoFit/>
          </a:bodyPr>
          <a:lstStyle/>
          <a:p>
            <a:pPr algn="r">
              <a:defRPr/>
            </a:pPr>
            <a:r>
              <a:rPr lang="fr-FR" sz="900" dirty="0">
                <a:solidFill>
                  <a:prstClr val="white"/>
                </a:solidFill>
                <a:latin typeface="Century Gothic" panose="020B0502020202020204" pitchFamily="34" charset="0"/>
              </a:rPr>
              <a:t>Des </a:t>
            </a:r>
            <a:r>
              <a:rPr lang="fr-FR" sz="900" b="1" dirty="0">
                <a:solidFill>
                  <a:prstClr val="white"/>
                </a:solidFill>
                <a:latin typeface="Century Gothic" panose="020B0502020202020204" pitchFamily="34" charset="0"/>
              </a:rPr>
              <a:t>évaluations</a:t>
            </a:r>
            <a:r>
              <a:rPr lang="fr-FR" sz="900" dirty="0">
                <a:solidFill>
                  <a:prstClr val="white"/>
                </a:solidFill>
                <a:latin typeface="Century Gothic" panose="020B0502020202020204" pitchFamily="34" charset="0"/>
              </a:rPr>
              <a:t> tout au long de votre parcours vous permettront également de </a:t>
            </a:r>
            <a:r>
              <a:rPr lang="fr-FR" sz="900" b="1" dirty="0">
                <a:solidFill>
                  <a:prstClr val="white"/>
                </a:solidFill>
                <a:latin typeface="Century Gothic" panose="020B0502020202020204" pitchFamily="34" charset="0"/>
              </a:rPr>
              <a:t>mesurer vos progrès</a:t>
            </a:r>
            <a:r>
              <a:rPr lang="fr-FR" sz="900" dirty="0">
                <a:solidFill>
                  <a:prstClr val="white"/>
                </a:solidFill>
                <a:latin typeface="Century Gothic" panose="020B0502020202020204" pitchFamily="34" charset="0"/>
              </a:rPr>
              <a:t> et ainsi vous présenter aux épreuves du permis de conduire lorsque </a:t>
            </a:r>
            <a:r>
              <a:rPr lang="fr-FR" sz="900" b="1" dirty="0">
                <a:solidFill>
                  <a:prstClr val="white"/>
                </a:solidFill>
                <a:latin typeface="Century Gothic" panose="020B0502020202020204" pitchFamily="34" charset="0"/>
              </a:rPr>
              <a:t>l’ensemble des 	compétences requises seront validées et qu’un </a:t>
            </a:r>
            <a:endParaRPr lang="fr-FR" sz="900" dirty="0">
              <a:solidFill>
                <a:prstClr val="white"/>
              </a:solidFill>
              <a:latin typeface="Century Gothic" panose="020B0502020202020204" pitchFamily="34" charset="0"/>
            </a:endParaRPr>
          </a:p>
          <a:p>
            <a:pPr algn="r">
              <a:defRPr/>
            </a:pPr>
            <a:r>
              <a:rPr lang="fr-FR" sz="900" dirty="0">
                <a:solidFill>
                  <a:prstClr val="white"/>
                </a:solidFill>
                <a:latin typeface="Century Gothic" panose="020B0502020202020204" pitchFamily="34" charset="0"/>
              </a:rPr>
              <a:t>examen blanc sera effectué. </a:t>
            </a:r>
          </a:p>
        </p:txBody>
      </p:sp>
      <p:sp>
        <p:nvSpPr>
          <p:cNvPr id="52" name="Rectangle 51">
            <a:extLst>
              <a:ext uri="{FF2B5EF4-FFF2-40B4-BE49-F238E27FC236}">
                <a16:creationId xmlns:a16="http://schemas.microsoft.com/office/drawing/2014/main" id="{D7DF4503-5260-4DF6-91A6-AEC9A57CB0A5}"/>
              </a:ext>
            </a:extLst>
          </p:cNvPr>
          <p:cNvSpPr/>
          <p:nvPr/>
        </p:nvSpPr>
        <p:spPr>
          <a:xfrm>
            <a:off x="9683932"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latin typeface="Montserrat"/>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9980632"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latin typeface="Montserrat"/>
            </a:endParaRPr>
          </a:p>
        </p:txBody>
      </p:sp>
      <p:pic>
        <p:nvPicPr>
          <p:cNvPr id="56" name="Image 55">
            <a:extLst>
              <a:ext uri="{FF2B5EF4-FFF2-40B4-BE49-F238E27FC236}">
                <a16:creationId xmlns:a16="http://schemas.microsoft.com/office/drawing/2014/main" id="{A9254B22-7D6B-42E8-A3D3-3BCA2A77D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0425" y="5366732"/>
            <a:ext cx="713507" cy="712937"/>
          </a:xfrm>
          <a:prstGeom prst="rect">
            <a:avLst/>
          </a:prstGeom>
        </p:spPr>
      </p:pic>
    </p:spTree>
    <p:extLst>
      <p:ext uri="{BB962C8B-B14F-4D97-AF65-F5344CB8AC3E}">
        <p14:creationId xmlns:p14="http://schemas.microsoft.com/office/powerpoint/2010/main" val="2053059172"/>
      </p:ext>
    </p:extLst>
  </p:cSld>
  <p:clrMapOvr>
    <a:masterClrMapping/>
  </p:clrMapOvr>
  <p:transition spd="slow" advTm="15000">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155176-4753-488C-BDD3-09235F027E21}"/>
              </a:ext>
            </a:extLst>
          </p:cNvPr>
          <p:cNvSpPr txBox="1"/>
          <p:nvPr/>
        </p:nvSpPr>
        <p:spPr>
          <a:xfrm>
            <a:off x="5361518" y="4074935"/>
            <a:ext cx="4845068" cy="2127505"/>
          </a:xfrm>
          <a:prstGeom prst="rect">
            <a:avLst/>
          </a:prstGeom>
          <a:solidFill>
            <a:srgbClr val="F5F4EE"/>
          </a:solidFill>
          <a:ln>
            <a:solidFill>
              <a:schemeClr val="tx1"/>
            </a:solidFill>
          </a:ln>
        </p:spPr>
        <p:txBody>
          <a:bodyPr wrap="square" rtlCol="0">
            <a:spAutoFit/>
          </a:bodyPr>
          <a:lstStyle/>
          <a:p>
            <a:pPr>
              <a:spcBef>
                <a:spcPts val="600"/>
              </a:spcBef>
              <a:defRPr/>
            </a:pPr>
            <a:endParaRPr lang="fr-FR" sz="1000" b="1" u="sng" dirty="0">
              <a:solidFill>
                <a:prstClr val="black"/>
              </a:solidFill>
              <a:latin typeface="Century Gothic" panose="020B0502020202020204" pitchFamily="34" charset="0"/>
            </a:endParaRPr>
          </a:p>
          <a:p>
            <a:pPr>
              <a:spcBef>
                <a:spcPts val="600"/>
              </a:spcBef>
              <a:defRPr/>
            </a:pPr>
            <a:endParaRPr lang="fr-FR" sz="1000" b="1" u="sng" dirty="0">
              <a:solidFill>
                <a:prstClr val="black"/>
              </a:solidFill>
              <a:latin typeface="Century Gothic" panose="020B0502020202020204" pitchFamily="34" charset="0"/>
            </a:endParaRPr>
          </a:p>
          <a:p>
            <a:pPr>
              <a:spcBef>
                <a:spcPts val="600"/>
              </a:spcBef>
              <a:defRPr/>
            </a:pPr>
            <a:endParaRPr lang="fr-FR" sz="1000" b="1" u="sng" dirty="0">
              <a:solidFill>
                <a:prstClr val="black"/>
              </a:solidFill>
              <a:latin typeface="Century Gothic" panose="020B0502020202020204" pitchFamily="34" charset="0"/>
            </a:endParaRPr>
          </a:p>
          <a:p>
            <a:pPr>
              <a:spcBef>
                <a:spcPts val="600"/>
              </a:spcBef>
              <a:defRPr/>
            </a:pPr>
            <a:r>
              <a:rPr lang="fr-FR" sz="1000" b="1" u="sng" dirty="0">
                <a:solidFill>
                  <a:prstClr val="black"/>
                </a:solidFill>
                <a:latin typeface="Century Gothic" panose="020B0502020202020204" pitchFamily="34" charset="0"/>
              </a:rPr>
              <a:t>THÈMES</a:t>
            </a:r>
            <a:r>
              <a:rPr lang="fr-FR" sz="825" b="1" dirty="0">
                <a:solidFill>
                  <a:prstClr val="black"/>
                </a:solidFill>
                <a:latin typeface="Century Gothic" panose="020B0502020202020204" pitchFamily="34" charset="0"/>
              </a:rPr>
              <a:t> :</a:t>
            </a:r>
          </a:p>
          <a:p>
            <a:pPr marL="128588" indent="-128588">
              <a:spcBef>
                <a:spcPts val="600"/>
              </a:spcBef>
              <a:buFont typeface="Wingdings" panose="05000000000000000000" pitchFamily="2" charset="2"/>
              <a:buChar char="q"/>
              <a:defRPr/>
            </a:pPr>
            <a:r>
              <a:rPr lang="fr-FR" sz="800" dirty="0">
                <a:solidFill>
                  <a:prstClr val="black"/>
                </a:solidFill>
                <a:latin typeface="Century Gothic" panose="020B0502020202020204" pitchFamily="34" charset="0"/>
              </a:rPr>
              <a:t>L’arrêt et le stationnement</a:t>
            </a:r>
          </a:p>
          <a:p>
            <a:pPr marL="128588" indent="-128588">
              <a:buFont typeface="Wingdings" panose="05000000000000000000" pitchFamily="2" charset="2"/>
              <a:buChar char="q"/>
              <a:defRPr/>
            </a:pPr>
            <a:r>
              <a:rPr lang="fr-FR" sz="800" dirty="0">
                <a:solidFill>
                  <a:prstClr val="black"/>
                </a:solidFill>
                <a:latin typeface="Century Gothic" panose="020B0502020202020204" pitchFamily="34" charset="0"/>
              </a:rPr>
              <a:t>Les croisements et les dépassements</a:t>
            </a:r>
          </a:p>
          <a:p>
            <a:pPr marL="128588" indent="-128588">
              <a:buFont typeface="Wingdings" panose="05000000000000000000" pitchFamily="2" charset="2"/>
              <a:buChar char="q"/>
              <a:defRPr/>
            </a:pPr>
            <a:r>
              <a:rPr lang="fr-FR" sz="800" dirty="0">
                <a:solidFill>
                  <a:prstClr val="black"/>
                </a:solidFill>
                <a:latin typeface="Century Gothic" panose="020B0502020202020204" pitchFamily="34" charset="0"/>
              </a:rPr>
              <a:t>La connaissance de la réglementation générale</a:t>
            </a:r>
          </a:p>
          <a:p>
            <a:pPr>
              <a:defRPr/>
            </a:pPr>
            <a:r>
              <a:rPr lang="fr-FR" sz="800" dirty="0">
                <a:solidFill>
                  <a:prstClr val="black"/>
                </a:solidFill>
                <a:latin typeface="Century Gothic" panose="020B0502020202020204" pitchFamily="34" charset="0"/>
              </a:rPr>
              <a:t>du permis de conduire</a:t>
            </a:r>
          </a:p>
          <a:p>
            <a:pPr marL="128588" indent="-128588">
              <a:buFont typeface="Wingdings" panose="05000000000000000000" pitchFamily="2" charset="2"/>
              <a:buChar char="q"/>
              <a:defRPr/>
            </a:pPr>
            <a:r>
              <a:rPr lang="fr-FR" sz="800" dirty="0">
                <a:solidFill>
                  <a:prstClr val="black"/>
                </a:solidFill>
                <a:latin typeface="Century Gothic" panose="020B0502020202020204" pitchFamily="34" charset="0"/>
              </a:rPr>
              <a:t>L’</a:t>
            </a:r>
            <a:r>
              <a:rPr lang="fr-FR" sz="800" dirty="0" err="1">
                <a:solidFill>
                  <a:prstClr val="black"/>
                </a:solidFill>
                <a:latin typeface="Century Gothic" panose="020B0502020202020204" pitchFamily="34" charset="0"/>
              </a:rPr>
              <a:t>éco-conduite</a:t>
            </a:r>
            <a:r>
              <a:rPr lang="fr-FR" sz="800" dirty="0">
                <a:solidFill>
                  <a:prstClr val="black"/>
                </a:solidFill>
                <a:latin typeface="Century Gothic" panose="020B0502020202020204" pitchFamily="34" charset="0"/>
              </a:rPr>
              <a:t> </a:t>
            </a:r>
          </a:p>
          <a:p>
            <a:pPr marL="128588" indent="-128588">
              <a:buFont typeface="Wingdings" panose="05000000000000000000" pitchFamily="2" charset="2"/>
              <a:buChar char="q"/>
              <a:defRPr/>
            </a:pPr>
            <a:r>
              <a:rPr lang="fr-FR" sz="800" dirty="0">
                <a:solidFill>
                  <a:prstClr val="black"/>
                </a:solidFill>
                <a:latin typeface="Century Gothic" panose="020B0502020202020204" pitchFamily="34" charset="0"/>
              </a:rPr>
              <a:t>Les priorités</a:t>
            </a:r>
          </a:p>
          <a:p>
            <a:pPr marL="128588" indent="-128588">
              <a:buFont typeface="Wingdings" panose="05000000000000000000" pitchFamily="2" charset="2"/>
              <a:buChar char="q"/>
              <a:defRPr/>
            </a:pPr>
            <a:r>
              <a:rPr lang="fr-FR" sz="800" dirty="0">
                <a:solidFill>
                  <a:prstClr val="black"/>
                </a:solidFill>
                <a:latin typeface="Century Gothic" panose="020B0502020202020204" pitchFamily="34" charset="0"/>
              </a:rPr>
              <a:t>Alcool et stupéfiants</a:t>
            </a:r>
          </a:p>
          <a:p>
            <a:pPr marL="128588" indent="-128588">
              <a:buFont typeface="Wingdings" panose="05000000000000000000" pitchFamily="2" charset="2"/>
              <a:buChar char="q"/>
              <a:defRPr/>
            </a:pPr>
            <a:r>
              <a:rPr lang="fr-FR" sz="800" dirty="0">
                <a:solidFill>
                  <a:prstClr val="black"/>
                </a:solidFill>
                <a:latin typeface="Century Gothic" panose="020B0502020202020204" pitchFamily="34" charset="0"/>
              </a:rPr>
              <a:t>vitesse</a:t>
            </a:r>
          </a:p>
          <a:p>
            <a:pPr>
              <a:defRPr/>
            </a:pPr>
            <a:endParaRPr lang="fr-FR" sz="825" dirty="0">
              <a:solidFill>
                <a:prstClr val="black"/>
              </a:solidFill>
              <a:latin typeface="Century Gothic" panose="020B0502020202020204" pitchFamily="34" charset="0"/>
            </a:endParaRPr>
          </a:p>
        </p:txBody>
      </p:sp>
      <p:sp>
        <p:nvSpPr>
          <p:cNvPr id="9" name="Titre 1">
            <a:extLst>
              <a:ext uri="{FF2B5EF4-FFF2-40B4-BE49-F238E27FC236}">
                <a16:creationId xmlns:a16="http://schemas.microsoft.com/office/drawing/2014/main" id="{04110319-86CB-4407-BE71-B2366D955097}"/>
              </a:ext>
            </a:extLst>
          </p:cNvPr>
          <p:cNvSpPr>
            <a:spLocks noGrp="1"/>
          </p:cNvSpPr>
          <p:nvPr>
            <p:ph type="ctrTitle"/>
          </p:nvPr>
        </p:nvSpPr>
        <p:spPr>
          <a:xfrm>
            <a:off x="1833311" y="932156"/>
            <a:ext cx="4916913" cy="640216"/>
          </a:xfrm>
        </p:spPr>
        <p:txBody>
          <a:bodyPr>
            <a:normAutofit/>
          </a:bodyPr>
          <a:lstStyle/>
          <a:p>
            <a:r>
              <a:rPr lang="fr-FR" sz="2800" u="sng" dirty="0">
                <a:latin typeface="Century Gothic" panose="020B0502020202020204" pitchFamily="34" charset="0"/>
              </a:rPr>
              <a:t>Parcours de formation</a:t>
            </a:r>
          </a:p>
        </p:txBody>
      </p:sp>
      <p:grpSp>
        <p:nvGrpSpPr>
          <p:cNvPr id="10" name="Groupe 9">
            <a:extLst>
              <a:ext uri="{FF2B5EF4-FFF2-40B4-BE49-F238E27FC236}">
                <a16:creationId xmlns:a16="http://schemas.microsoft.com/office/drawing/2014/main" id="{7F796D9F-AF65-4BA8-B4A6-E90986DC7074}"/>
              </a:ext>
            </a:extLst>
          </p:cNvPr>
          <p:cNvGrpSpPr/>
          <p:nvPr/>
        </p:nvGrpSpPr>
        <p:grpSpPr>
          <a:xfrm>
            <a:off x="1892889" y="1660149"/>
            <a:ext cx="8232926" cy="1673023"/>
            <a:chOff x="410479" y="2505124"/>
            <a:chExt cx="10977233" cy="2230697"/>
          </a:xfrm>
        </p:grpSpPr>
        <p:grpSp>
          <p:nvGrpSpPr>
            <p:cNvPr id="11" name="Groupe 10">
              <a:extLst>
                <a:ext uri="{FF2B5EF4-FFF2-40B4-BE49-F238E27FC236}">
                  <a16:creationId xmlns:a16="http://schemas.microsoft.com/office/drawing/2014/main" id="{34EDDB5F-DD4F-41DE-9753-804E31DE5BEF}"/>
                </a:ext>
              </a:extLst>
            </p:cNvPr>
            <p:cNvGrpSpPr/>
            <p:nvPr/>
          </p:nvGrpSpPr>
          <p:grpSpPr>
            <a:xfrm>
              <a:off x="410479" y="2505124"/>
              <a:ext cx="10977233" cy="2230697"/>
              <a:chOff x="339720" y="2620540"/>
              <a:chExt cx="10977233" cy="2230697"/>
            </a:xfrm>
          </p:grpSpPr>
          <p:grpSp>
            <p:nvGrpSpPr>
              <p:cNvPr id="13" name="Groupe 12">
                <a:extLst>
                  <a:ext uri="{FF2B5EF4-FFF2-40B4-BE49-F238E27FC236}">
                    <a16:creationId xmlns:a16="http://schemas.microsoft.com/office/drawing/2014/main" id="{6BA4BA3D-07AE-438E-AEC2-B6B6D33DF5DE}"/>
                  </a:ext>
                </a:extLst>
              </p:cNvPr>
              <p:cNvGrpSpPr/>
              <p:nvPr/>
            </p:nvGrpSpPr>
            <p:grpSpPr>
              <a:xfrm>
                <a:off x="339720" y="2620540"/>
                <a:ext cx="10977233" cy="2230697"/>
                <a:chOff x="343803" y="2215099"/>
                <a:chExt cx="10977233" cy="2230697"/>
              </a:xfrm>
            </p:grpSpPr>
            <p:pic>
              <p:nvPicPr>
                <p:cNvPr id="19" name="Image 18">
                  <a:extLst>
                    <a:ext uri="{FF2B5EF4-FFF2-40B4-BE49-F238E27FC236}">
                      <a16:creationId xmlns:a16="http://schemas.microsoft.com/office/drawing/2014/main" id="{4E15BAAA-1C5B-40D8-B847-AB4F23A7D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44" y="2819792"/>
                  <a:ext cx="729245" cy="726823"/>
                </a:xfrm>
                <a:prstGeom prst="rect">
                  <a:avLst/>
                </a:prstGeom>
              </p:spPr>
            </p:pic>
            <p:pic>
              <p:nvPicPr>
                <p:cNvPr id="20" name="Image 19">
                  <a:extLst>
                    <a:ext uri="{FF2B5EF4-FFF2-40B4-BE49-F238E27FC236}">
                      <a16:creationId xmlns:a16="http://schemas.microsoft.com/office/drawing/2014/main" id="{69D37350-5100-424B-BCAB-E78777514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020" y="2821016"/>
                  <a:ext cx="684640" cy="682363"/>
                </a:xfrm>
                <a:prstGeom prst="rect">
                  <a:avLst/>
                </a:prstGeom>
              </p:spPr>
            </p:pic>
            <p:pic>
              <p:nvPicPr>
                <p:cNvPr id="21" name="Image 20">
                  <a:extLst>
                    <a:ext uri="{FF2B5EF4-FFF2-40B4-BE49-F238E27FC236}">
                      <a16:creationId xmlns:a16="http://schemas.microsoft.com/office/drawing/2014/main" id="{FC2464DB-2B0A-498B-AADA-30A08686D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298" y="2776556"/>
                  <a:ext cx="726823" cy="726823"/>
                </a:xfrm>
                <a:prstGeom prst="rect">
                  <a:avLst/>
                </a:prstGeom>
              </p:spPr>
            </p:pic>
            <p:sp>
              <p:nvSpPr>
                <p:cNvPr id="22" name="ZoneTexte 21">
                  <a:extLst>
                    <a:ext uri="{FF2B5EF4-FFF2-40B4-BE49-F238E27FC236}">
                      <a16:creationId xmlns:a16="http://schemas.microsoft.com/office/drawing/2014/main" id="{6A964811-ABD6-4117-B22D-1657473997D1}"/>
                    </a:ext>
                  </a:extLst>
                </p:cNvPr>
                <p:cNvSpPr txBox="1"/>
                <p:nvPr/>
              </p:nvSpPr>
              <p:spPr>
                <a:xfrm>
                  <a:off x="343803" y="3635955"/>
                  <a:ext cx="1192242" cy="553997"/>
                </a:xfrm>
                <a:prstGeom prst="rect">
                  <a:avLst/>
                </a:prstGeom>
                <a:noFill/>
              </p:spPr>
              <p:txBody>
                <a:bodyPr wrap="square" rtlCol="0">
                  <a:spAutoFit/>
                </a:bodyPr>
                <a:lstStyle/>
                <a:p>
                  <a:pPr marL="128588" indent="-128588">
                    <a:buFont typeface="Wingdings" panose="05000000000000000000" pitchFamily="2" charset="2"/>
                    <a:buChar char="q"/>
                    <a:defRPr/>
                  </a:pPr>
                  <a:r>
                    <a:rPr lang="fr-FR" sz="700" dirty="0">
                      <a:latin typeface="Century Gothic" panose="020B0502020202020204" pitchFamily="34" charset="0"/>
                    </a:rPr>
                    <a:t>Evaluation de départ</a:t>
                  </a:r>
                </a:p>
                <a:p>
                  <a:pPr marL="128588" indent="-128588">
                    <a:buFont typeface="Wingdings" panose="05000000000000000000" pitchFamily="2" charset="2"/>
                    <a:buChar char="q"/>
                    <a:defRPr/>
                  </a:pPr>
                  <a:r>
                    <a:rPr lang="fr-FR" sz="700" dirty="0">
                      <a:latin typeface="Century Gothic" panose="020B0502020202020204" pitchFamily="34" charset="0"/>
                    </a:rPr>
                    <a:t>Sur route</a:t>
                  </a:r>
                </a:p>
              </p:txBody>
            </p:sp>
            <p:sp>
              <p:nvSpPr>
                <p:cNvPr id="23" name="ZoneTexte 22">
                  <a:extLst>
                    <a:ext uri="{FF2B5EF4-FFF2-40B4-BE49-F238E27FC236}">
                      <a16:creationId xmlns:a16="http://schemas.microsoft.com/office/drawing/2014/main" id="{7BCAF1D7-E8E4-44B1-8794-514292E32C94}"/>
                    </a:ext>
                  </a:extLst>
                </p:cNvPr>
                <p:cNvSpPr txBox="1"/>
                <p:nvPr/>
              </p:nvSpPr>
              <p:spPr>
                <a:xfrm>
                  <a:off x="1627656" y="3604540"/>
                  <a:ext cx="1192242" cy="841256"/>
                </a:xfrm>
                <a:prstGeom prst="rect">
                  <a:avLst/>
                </a:prstGeom>
                <a:noFill/>
              </p:spPr>
              <p:txBody>
                <a:bodyPr wrap="square" rtlCol="0">
                  <a:spAutoFit/>
                </a:bodyPr>
                <a:lstStyle/>
                <a:p>
                  <a:pPr marL="128588" indent="-128588">
                    <a:buFont typeface="Wingdings" panose="05000000000000000000" pitchFamily="2" charset="2"/>
                    <a:buChar char="q"/>
                    <a:defRPr/>
                  </a:pPr>
                  <a:r>
                    <a:rPr lang="fr-FR" sz="700" dirty="0">
                      <a:latin typeface="Century Gothic" panose="020B0502020202020204" pitchFamily="34" charset="0"/>
                    </a:rPr>
                    <a:t>Inscription </a:t>
                  </a:r>
                  <a:r>
                    <a:rPr lang="fr-FR" sz="700" spc="35" dirty="0">
                      <a:latin typeface="Verdana"/>
                      <a:cs typeface="Verdana"/>
                    </a:rPr>
                    <a:t>et</a:t>
                  </a:r>
                  <a:endParaRPr lang="fr-FR" sz="700" spc="-40" dirty="0">
                    <a:latin typeface="Verdana"/>
                    <a:cs typeface="Verdana"/>
                  </a:endParaRPr>
                </a:p>
                <a:p>
                  <a:pPr>
                    <a:defRPr/>
                  </a:pPr>
                  <a:r>
                    <a:rPr lang="fr-FR" sz="700" spc="60" dirty="0">
                      <a:latin typeface="Verdana"/>
                      <a:cs typeface="Verdana"/>
                    </a:rPr>
                    <a:t>M</a:t>
                  </a:r>
                  <a:r>
                    <a:rPr lang="fr-FR" sz="700" spc="-65" dirty="0">
                      <a:latin typeface="Verdana"/>
                      <a:cs typeface="Verdana"/>
                    </a:rPr>
                    <a:t>i</a:t>
                  </a:r>
                  <a:r>
                    <a:rPr lang="fr-FR" sz="700" spc="-90" dirty="0">
                      <a:latin typeface="Verdana"/>
                      <a:cs typeface="Verdana"/>
                    </a:rPr>
                    <a:t>s</a:t>
                  </a:r>
                  <a:r>
                    <a:rPr lang="fr-FR" sz="700" spc="35" dirty="0">
                      <a:latin typeface="Verdana"/>
                      <a:cs typeface="Verdana"/>
                    </a:rPr>
                    <a:t>e</a:t>
                  </a:r>
                  <a:r>
                    <a:rPr lang="fr-FR" sz="700" spc="-65" dirty="0">
                      <a:latin typeface="Verdana"/>
                      <a:cs typeface="Verdana"/>
                    </a:rPr>
                    <a:t> </a:t>
                  </a:r>
                  <a:r>
                    <a:rPr lang="fr-FR" sz="700" spc="35" dirty="0">
                      <a:latin typeface="Verdana"/>
                      <a:cs typeface="Verdana"/>
                    </a:rPr>
                    <a:t>e</a:t>
                  </a:r>
                  <a:r>
                    <a:rPr lang="fr-FR" sz="700" spc="-20" dirty="0">
                      <a:latin typeface="Verdana"/>
                      <a:cs typeface="Verdana"/>
                    </a:rPr>
                    <a:t>n</a:t>
                  </a:r>
                  <a:r>
                    <a:rPr lang="fr-FR" sz="700" spc="-60" dirty="0">
                      <a:latin typeface="Verdana"/>
                      <a:cs typeface="Verdana"/>
                    </a:rPr>
                    <a:t> </a:t>
                  </a:r>
                  <a:r>
                    <a:rPr lang="fr-FR" sz="700" spc="35" dirty="0">
                      <a:latin typeface="Verdana"/>
                      <a:cs typeface="Verdana"/>
                    </a:rPr>
                    <a:t>p</a:t>
                  </a:r>
                  <a:r>
                    <a:rPr lang="fr-FR" sz="700" spc="-55" dirty="0">
                      <a:latin typeface="Verdana"/>
                      <a:cs typeface="Verdana"/>
                    </a:rPr>
                    <a:t>l</a:t>
                  </a:r>
                  <a:r>
                    <a:rPr lang="fr-FR" sz="700" spc="55" dirty="0">
                      <a:latin typeface="Verdana"/>
                      <a:cs typeface="Verdana"/>
                    </a:rPr>
                    <a:t>a</a:t>
                  </a:r>
                  <a:r>
                    <a:rPr lang="fr-FR" sz="700" spc="85" dirty="0">
                      <a:latin typeface="Verdana"/>
                      <a:cs typeface="Verdana"/>
                    </a:rPr>
                    <a:t>c</a:t>
                  </a:r>
                  <a:r>
                    <a:rPr lang="fr-FR" sz="700" spc="35" dirty="0">
                      <a:latin typeface="Verdana"/>
                      <a:cs typeface="Verdana"/>
                    </a:rPr>
                    <a:t>e</a:t>
                  </a:r>
                  <a:r>
                    <a:rPr lang="fr-FR" sz="700" spc="-65" dirty="0">
                      <a:latin typeface="Verdana"/>
                      <a:cs typeface="Verdana"/>
                    </a:rPr>
                    <a:t> </a:t>
                  </a:r>
                  <a:r>
                    <a:rPr lang="fr-FR" sz="700" spc="40" dirty="0">
                      <a:latin typeface="Verdana"/>
                      <a:cs typeface="Verdana"/>
                    </a:rPr>
                    <a:t>d</a:t>
                  </a:r>
                  <a:r>
                    <a:rPr lang="fr-FR" sz="700" spc="50" dirty="0">
                      <a:latin typeface="Verdana"/>
                      <a:cs typeface="Verdana"/>
                    </a:rPr>
                    <a:t>’</a:t>
                  </a:r>
                  <a:r>
                    <a:rPr lang="fr-FR" sz="700" spc="-25" dirty="0">
                      <a:latin typeface="Verdana"/>
                      <a:cs typeface="Verdana"/>
                    </a:rPr>
                    <a:t>u</a:t>
                  </a:r>
                  <a:r>
                    <a:rPr lang="fr-FR" sz="700" spc="-20" dirty="0">
                      <a:latin typeface="Verdana"/>
                      <a:cs typeface="Verdana"/>
                    </a:rPr>
                    <a:t>n</a:t>
                  </a:r>
                  <a:r>
                    <a:rPr lang="fr-FR" sz="700" dirty="0">
                      <a:latin typeface="Verdana"/>
                      <a:cs typeface="Verdana"/>
                    </a:rPr>
                    <a:t> </a:t>
                  </a:r>
                  <a:r>
                    <a:rPr lang="fr-FR" sz="700" spc="-10" dirty="0">
                      <a:latin typeface="Verdana"/>
                      <a:cs typeface="Verdana"/>
                    </a:rPr>
                    <a:t>planning </a:t>
                  </a:r>
                  <a:r>
                    <a:rPr lang="fr-FR" sz="700" spc="-5" dirty="0">
                      <a:latin typeface="Verdana"/>
                      <a:cs typeface="Verdana"/>
                    </a:rPr>
                    <a:t> </a:t>
                  </a:r>
                  <a:r>
                    <a:rPr lang="fr-FR" sz="700" spc="35" dirty="0">
                      <a:latin typeface="Verdana"/>
                      <a:cs typeface="Verdana"/>
                    </a:rPr>
                    <a:t>p</a:t>
                  </a:r>
                  <a:r>
                    <a:rPr lang="fr-FR" sz="700" spc="-100" dirty="0">
                      <a:latin typeface="Verdana"/>
                      <a:cs typeface="Verdana"/>
                    </a:rPr>
                    <a:t>r</a:t>
                  </a:r>
                  <a:r>
                    <a:rPr lang="fr-FR" sz="700" spc="35" dirty="0">
                      <a:latin typeface="Verdana"/>
                      <a:cs typeface="Verdana"/>
                    </a:rPr>
                    <a:t>é</a:t>
                  </a:r>
                  <a:r>
                    <a:rPr lang="fr-FR" sz="700" spc="-65" dirty="0">
                      <a:latin typeface="Verdana"/>
                      <a:cs typeface="Verdana"/>
                    </a:rPr>
                    <a:t>v</a:t>
                  </a:r>
                  <a:r>
                    <a:rPr lang="fr-FR" sz="700" spc="-40" dirty="0">
                      <a:latin typeface="Verdana"/>
                      <a:cs typeface="Verdana"/>
                    </a:rPr>
                    <a:t>i</a:t>
                  </a:r>
                  <a:r>
                    <a:rPr lang="fr-FR" sz="700" spc="-90" dirty="0">
                      <a:latin typeface="Verdana"/>
                      <a:cs typeface="Verdana"/>
                    </a:rPr>
                    <a:t>s</a:t>
                  </a:r>
                  <a:r>
                    <a:rPr lang="fr-FR" sz="700" spc="-65" dirty="0">
                      <a:latin typeface="Verdana"/>
                      <a:cs typeface="Verdana"/>
                    </a:rPr>
                    <a:t>i</a:t>
                  </a:r>
                  <a:r>
                    <a:rPr lang="fr-FR" sz="700" spc="5" dirty="0">
                      <a:latin typeface="Verdana"/>
                      <a:cs typeface="Verdana"/>
                    </a:rPr>
                    <a:t>o</a:t>
                  </a:r>
                  <a:r>
                    <a:rPr lang="fr-FR" sz="700" dirty="0">
                      <a:latin typeface="Verdana"/>
                      <a:cs typeface="Verdana"/>
                    </a:rPr>
                    <a:t>n</a:t>
                  </a:r>
                  <a:r>
                    <a:rPr lang="fr-FR" sz="700" spc="-25" dirty="0">
                      <a:latin typeface="Verdana"/>
                      <a:cs typeface="Verdana"/>
                    </a:rPr>
                    <a:t>n</a:t>
                  </a:r>
                  <a:r>
                    <a:rPr lang="fr-FR" sz="700" spc="35" dirty="0">
                      <a:latin typeface="Verdana"/>
                      <a:cs typeface="Verdana"/>
                    </a:rPr>
                    <a:t>e</a:t>
                  </a:r>
                  <a:r>
                    <a:rPr lang="fr-FR" sz="700" spc="-55" dirty="0">
                      <a:latin typeface="Verdana"/>
                      <a:cs typeface="Verdana"/>
                    </a:rPr>
                    <a:t>l</a:t>
                  </a:r>
                  <a:endParaRPr lang="fr-FR" sz="700" dirty="0">
                    <a:latin typeface="Verdana"/>
                    <a:cs typeface="Verdana"/>
                  </a:endParaRPr>
                </a:p>
                <a:p>
                  <a:pPr marL="128588" indent="-128588" algn="ctr">
                    <a:buFont typeface="Wingdings" panose="05000000000000000000" pitchFamily="2" charset="2"/>
                    <a:buChar char="q"/>
                    <a:defRPr/>
                  </a:pPr>
                  <a:endParaRPr lang="fr-FR" sz="700" dirty="0">
                    <a:latin typeface="Century Gothic" panose="020B0502020202020204" pitchFamily="34" charset="0"/>
                  </a:endParaRPr>
                </a:p>
              </p:txBody>
            </p:sp>
            <p:sp>
              <p:nvSpPr>
                <p:cNvPr id="24" name="ZoneTexte 23">
                  <a:extLst>
                    <a:ext uri="{FF2B5EF4-FFF2-40B4-BE49-F238E27FC236}">
                      <a16:creationId xmlns:a16="http://schemas.microsoft.com/office/drawing/2014/main" id="{F1102CC3-43E5-4FEF-9FC7-4329C51C2EB4}"/>
                    </a:ext>
                  </a:extLst>
                </p:cNvPr>
                <p:cNvSpPr txBox="1"/>
                <p:nvPr/>
              </p:nvSpPr>
              <p:spPr>
                <a:xfrm>
                  <a:off x="2943415" y="3617884"/>
                  <a:ext cx="1878708" cy="697627"/>
                </a:xfrm>
                <a:prstGeom prst="rect">
                  <a:avLst/>
                </a:prstGeom>
                <a:noFill/>
              </p:spPr>
              <p:txBody>
                <a:bodyPr wrap="square" rtlCol="0">
                  <a:spAutoFit/>
                </a:bodyPr>
                <a:lstStyle/>
                <a:p>
                  <a:pPr marL="128588" indent="-128588">
                    <a:buFont typeface="Wingdings" panose="05000000000000000000" pitchFamily="2" charset="2"/>
                    <a:buChar char="q"/>
                    <a:defRPr/>
                  </a:pPr>
                  <a:r>
                    <a:rPr lang="fr-FR" sz="700" spc="-25" dirty="0">
                      <a:latin typeface="Verdana"/>
                      <a:cs typeface="Verdana"/>
                    </a:rPr>
                    <a:t>Formation théorique présentiel</a:t>
                  </a:r>
                  <a:r>
                    <a:rPr lang="fr-FR" sz="700" dirty="0">
                      <a:solidFill>
                        <a:prstClr val="black"/>
                      </a:solidFill>
                      <a:latin typeface="Century Gothic" panose="020B0502020202020204" pitchFamily="34" charset="0"/>
                    </a:rPr>
                    <a:t> t</a:t>
                  </a:r>
                </a:p>
                <a:p>
                  <a:pPr marL="171450" indent="-171450">
                    <a:buFont typeface="Wingdings" panose="05000000000000000000" pitchFamily="2" charset="2"/>
                    <a:buChar char="q"/>
                    <a:defRPr/>
                  </a:pPr>
                  <a:r>
                    <a:rPr lang="fr-FR" sz="700" dirty="0">
                      <a:latin typeface="Century Gothic" panose="020B0502020202020204" pitchFamily="34" charset="0"/>
                    </a:rPr>
                    <a:t>Formation théorique à distance </a:t>
                  </a:r>
                </a:p>
              </p:txBody>
            </p:sp>
            <p:sp>
              <p:nvSpPr>
                <p:cNvPr id="25" name="ZoneTexte 24">
                  <a:extLst>
                    <a:ext uri="{FF2B5EF4-FFF2-40B4-BE49-F238E27FC236}">
                      <a16:creationId xmlns:a16="http://schemas.microsoft.com/office/drawing/2014/main" id="{B8E5BDE8-BA24-4384-81DE-2AA40B8AB92A}"/>
                    </a:ext>
                  </a:extLst>
                </p:cNvPr>
                <p:cNvSpPr txBox="1"/>
                <p:nvPr/>
              </p:nvSpPr>
              <p:spPr>
                <a:xfrm>
                  <a:off x="4758292" y="3612272"/>
                  <a:ext cx="1192242" cy="410369"/>
                </a:xfrm>
                <a:prstGeom prst="rect">
                  <a:avLst/>
                </a:prstGeom>
                <a:noFill/>
              </p:spPr>
              <p:txBody>
                <a:bodyPr wrap="square" rtlCol="0">
                  <a:spAutoFit/>
                </a:bodyPr>
                <a:lstStyle/>
                <a:p>
                  <a:pPr marL="128588" indent="-128588">
                    <a:buFont typeface="Wingdings" panose="05000000000000000000" pitchFamily="2" charset="2"/>
                    <a:buChar char="q"/>
                    <a:defRPr/>
                  </a:pPr>
                  <a:r>
                    <a:rPr lang="fr-FR" sz="700" dirty="0">
                      <a:latin typeface="Century Gothic" panose="020B0502020202020204" pitchFamily="34" charset="0"/>
                    </a:rPr>
                    <a:t>Examen Théorique</a:t>
                  </a:r>
                </a:p>
              </p:txBody>
            </p:sp>
            <p:sp>
              <p:nvSpPr>
                <p:cNvPr id="26" name="ZoneTexte 25">
                  <a:extLst>
                    <a:ext uri="{FF2B5EF4-FFF2-40B4-BE49-F238E27FC236}">
                      <a16:creationId xmlns:a16="http://schemas.microsoft.com/office/drawing/2014/main" id="{87D8BE43-9FFA-4C70-A7F7-38E4B2D85B44}"/>
                    </a:ext>
                  </a:extLst>
                </p:cNvPr>
                <p:cNvSpPr txBox="1"/>
                <p:nvPr/>
              </p:nvSpPr>
              <p:spPr>
                <a:xfrm>
                  <a:off x="6105975" y="3734964"/>
                  <a:ext cx="1192242" cy="579645"/>
                </a:xfrm>
                <a:prstGeom prst="rect">
                  <a:avLst/>
                </a:prstGeom>
                <a:noFill/>
              </p:spPr>
              <p:txBody>
                <a:bodyPr wrap="square" rtlCol="0">
                  <a:spAutoFit/>
                </a:bodyPr>
                <a:lstStyle/>
                <a:p>
                  <a:pPr marL="128588" indent="-128588">
                    <a:buFont typeface="Wingdings" panose="05000000000000000000" pitchFamily="2" charset="2"/>
                    <a:buChar char="q"/>
                    <a:defRPr/>
                  </a:pPr>
                  <a:r>
                    <a:rPr lang="fr-FR" sz="700" dirty="0">
                      <a:latin typeface="Century Gothic" panose="020B0502020202020204" pitchFamily="34" charset="0"/>
                    </a:rPr>
                    <a:t>Formation pratique</a:t>
                  </a:r>
                </a:p>
                <a:p>
                  <a:pPr>
                    <a:defRPr/>
                  </a:pPr>
                  <a:endParaRPr lang="fr-FR" sz="825" dirty="0">
                    <a:solidFill>
                      <a:prstClr val="black"/>
                    </a:solidFill>
                    <a:latin typeface="Century Gothic" panose="020B0502020202020204" pitchFamily="34" charset="0"/>
                  </a:endParaRPr>
                </a:p>
              </p:txBody>
            </p:sp>
            <p:sp>
              <p:nvSpPr>
                <p:cNvPr id="27" name="ZoneTexte 26">
                  <a:extLst>
                    <a:ext uri="{FF2B5EF4-FFF2-40B4-BE49-F238E27FC236}">
                      <a16:creationId xmlns:a16="http://schemas.microsoft.com/office/drawing/2014/main" id="{5ADC0158-4BAB-476D-89B1-04934727E79D}"/>
                    </a:ext>
                  </a:extLst>
                </p:cNvPr>
                <p:cNvSpPr txBox="1"/>
                <p:nvPr/>
              </p:nvSpPr>
              <p:spPr>
                <a:xfrm>
                  <a:off x="8846535" y="3721384"/>
                  <a:ext cx="1192242" cy="410369"/>
                </a:xfrm>
                <a:prstGeom prst="rect">
                  <a:avLst/>
                </a:prstGeom>
                <a:noFill/>
              </p:spPr>
              <p:txBody>
                <a:bodyPr wrap="square" rtlCol="0">
                  <a:spAutoFit/>
                </a:bodyPr>
                <a:lstStyle/>
                <a:p>
                  <a:pPr marL="128588" indent="-128588">
                    <a:buFont typeface="Wingdings" panose="05000000000000000000" pitchFamily="2" charset="2"/>
                    <a:buChar char="q"/>
                    <a:defRPr/>
                  </a:pPr>
                  <a:r>
                    <a:rPr lang="fr-FR" sz="700" dirty="0">
                      <a:latin typeface="Century Gothic" panose="020B0502020202020204" pitchFamily="34" charset="0"/>
                    </a:rPr>
                    <a:t>Examen Blanc</a:t>
                  </a:r>
                </a:p>
              </p:txBody>
            </p:sp>
            <p:sp>
              <p:nvSpPr>
                <p:cNvPr id="28" name="ZoneTexte 27">
                  <a:extLst>
                    <a:ext uri="{FF2B5EF4-FFF2-40B4-BE49-F238E27FC236}">
                      <a16:creationId xmlns:a16="http://schemas.microsoft.com/office/drawing/2014/main" id="{4CC92D47-43D0-4F77-873B-EBB10D165BA7}"/>
                    </a:ext>
                  </a:extLst>
                </p:cNvPr>
                <p:cNvSpPr txBox="1"/>
                <p:nvPr/>
              </p:nvSpPr>
              <p:spPr>
                <a:xfrm>
                  <a:off x="10128794" y="3620716"/>
                  <a:ext cx="1192242" cy="410369"/>
                </a:xfrm>
                <a:prstGeom prst="rect">
                  <a:avLst/>
                </a:prstGeom>
                <a:noFill/>
              </p:spPr>
              <p:txBody>
                <a:bodyPr wrap="square" rtlCol="0">
                  <a:spAutoFit/>
                </a:bodyPr>
                <a:lstStyle/>
                <a:p>
                  <a:pPr marL="128588" indent="-128588">
                    <a:buFont typeface="Wingdings" panose="05000000000000000000" pitchFamily="2" charset="2"/>
                    <a:buChar char="q"/>
                    <a:defRPr/>
                  </a:pPr>
                  <a:r>
                    <a:rPr lang="fr-FR" sz="700" dirty="0">
                      <a:latin typeface="Century Gothic" panose="020B0502020202020204" pitchFamily="34" charset="0"/>
                    </a:rPr>
                    <a:t>Examen pratique</a:t>
                  </a:r>
                </a:p>
              </p:txBody>
            </p:sp>
            <p:sp>
              <p:nvSpPr>
                <p:cNvPr id="30" name="Flèche : droite 29">
                  <a:extLst>
                    <a:ext uri="{FF2B5EF4-FFF2-40B4-BE49-F238E27FC236}">
                      <a16:creationId xmlns:a16="http://schemas.microsoft.com/office/drawing/2014/main" id="{ACC8EB7D-DEF5-41D1-8328-7DC5C10E4187}"/>
                    </a:ext>
                  </a:extLst>
                </p:cNvPr>
                <p:cNvSpPr/>
                <p:nvPr/>
              </p:nvSpPr>
              <p:spPr>
                <a:xfrm>
                  <a:off x="715992"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r>
                    <a:rPr lang="fr-FR" sz="1050" b="1" dirty="0">
                      <a:solidFill>
                        <a:prstClr val="black"/>
                      </a:solidFill>
                      <a:latin typeface="Century Gothic" panose="020B0502020202020204" pitchFamily="34" charset="0"/>
                    </a:rPr>
                    <a:t>1</a:t>
                  </a:r>
                </a:p>
              </p:txBody>
            </p:sp>
            <p:sp>
              <p:nvSpPr>
                <p:cNvPr id="31" name="Flèche : droite 30">
                  <a:extLst>
                    <a:ext uri="{FF2B5EF4-FFF2-40B4-BE49-F238E27FC236}">
                      <a16:creationId xmlns:a16="http://schemas.microsoft.com/office/drawing/2014/main" id="{07EECA1D-4102-4C69-92E1-AA24868DF4C8}"/>
                    </a:ext>
                  </a:extLst>
                </p:cNvPr>
                <p:cNvSpPr/>
                <p:nvPr/>
              </p:nvSpPr>
              <p:spPr>
                <a:xfrm>
                  <a:off x="2054453" y="223851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r>
                    <a:rPr lang="fr-FR" sz="1050" b="1" dirty="0">
                      <a:solidFill>
                        <a:prstClr val="black"/>
                      </a:solidFill>
                      <a:latin typeface="Century Gothic" panose="020B0502020202020204" pitchFamily="34" charset="0"/>
                    </a:rPr>
                    <a:t>2</a:t>
                  </a:r>
                </a:p>
              </p:txBody>
            </p:sp>
            <p:sp>
              <p:nvSpPr>
                <p:cNvPr id="32" name="Flèche : droite 31">
                  <a:extLst>
                    <a:ext uri="{FF2B5EF4-FFF2-40B4-BE49-F238E27FC236}">
                      <a16:creationId xmlns:a16="http://schemas.microsoft.com/office/drawing/2014/main" id="{68529A52-B6A7-4298-82B4-B29F7677C5B5}"/>
                    </a:ext>
                  </a:extLst>
                </p:cNvPr>
                <p:cNvSpPr/>
                <p:nvPr/>
              </p:nvSpPr>
              <p:spPr>
                <a:xfrm>
                  <a:off x="3444959" y="222320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r>
                    <a:rPr lang="fr-FR" sz="1050" b="1" dirty="0">
                      <a:solidFill>
                        <a:prstClr val="black"/>
                      </a:solidFill>
                      <a:latin typeface="Century Gothic" panose="020B0502020202020204" pitchFamily="34" charset="0"/>
                    </a:rPr>
                    <a:t>3</a:t>
                  </a:r>
                </a:p>
              </p:txBody>
            </p:sp>
            <p:sp>
              <p:nvSpPr>
                <p:cNvPr id="33" name="Flèche : droite 32">
                  <a:extLst>
                    <a:ext uri="{FF2B5EF4-FFF2-40B4-BE49-F238E27FC236}">
                      <a16:creationId xmlns:a16="http://schemas.microsoft.com/office/drawing/2014/main" id="{F7917D2A-2B9E-4409-A914-55CBEB505AAF}"/>
                    </a:ext>
                  </a:extLst>
                </p:cNvPr>
                <p:cNvSpPr/>
                <p:nvPr/>
              </p:nvSpPr>
              <p:spPr>
                <a:xfrm>
                  <a:off x="4835465" y="2233092"/>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r>
                    <a:rPr lang="fr-FR" sz="1050" b="1" dirty="0">
                      <a:solidFill>
                        <a:prstClr val="black"/>
                      </a:solidFill>
                      <a:latin typeface="Century Gothic" panose="020B0502020202020204" pitchFamily="34" charset="0"/>
                    </a:rPr>
                    <a:t>4</a:t>
                  </a:r>
                </a:p>
              </p:txBody>
            </p:sp>
            <p:sp>
              <p:nvSpPr>
                <p:cNvPr id="34" name="Flèche : droite 33">
                  <a:extLst>
                    <a:ext uri="{FF2B5EF4-FFF2-40B4-BE49-F238E27FC236}">
                      <a16:creationId xmlns:a16="http://schemas.microsoft.com/office/drawing/2014/main" id="{0A794996-012B-4AC2-AE2A-C942410DE2BE}"/>
                    </a:ext>
                  </a:extLst>
                </p:cNvPr>
                <p:cNvSpPr/>
                <p:nvPr/>
              </p:nvSpPr>
              <p:spPr>
                <a:xfrm>
                  <a:off x="6225971"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r>
                    <a:rPr lang="fr-FR" sz="1050" b="1" dirty="0">
                      <a:solidFill>
                        <a:prstClr val="black"/>
                      </a:solidFill>
                      <a:latin typeface="Century Gothic" panose="020B0502020202020204" pitchFamily="34" charset="0"/>
                    </a:rPr>
                    <a:t>5</a:t>
                  </a:r>
                </a:p>
              </p:txBody>
            </p:sp>
            <p:sp>
              <p:nvSpPr>
                <p:cNvPr id="35" name="Flèche : droite 34">
                  <a:extLst>
                    <a:ext uri="{FF2B5EF4-FFF2-40B4-BE49-F238E27FC236}">
                      <a16:creationId xmlns:a16="http://schemas.microsoft.com/office/drawing/2014/main" id="{2EF656DE-DE95-43B9-AEA6-F1C73F642D44}"/>
                    </a:ext>
                  </a:extLst>
                </p:cNvPr>
                <p:cNvSpPr/>
                <p:nvPr/>
              </p:nvSpPr>
              <p:spPr>
                <a:xfrm>
                  <a:off x="7616477" y="2242926"/>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r>
                    <a:rPr lang="fr-FR" sz="1050" b="1" dirty="0">
                      <a:solidFill>
                        <a:prstClr val="black"/>
                      </a:solidFill>
                      <a:latin typeface="Century Gothic" panose="020B0502020202020204" pitchFamily="34" charset="0"/>
                    </a:rPr>
                    <a:t>6</a:t>
                  </a:r>
                </a:p>
              </p:txBody>
            </p:sp>
            <p:sp>
              <p:nvSpPr>
                <p:cNvPr id="36" name="Flèche : droite 35">
                  <a:extLst>
                    <a:ext uri="{FF2B5EF4-FFF2-40B4-BE49-F238E27FC236}">
                      <a16:creationId xmlns:a16="http://schemas.microsoft.com/office/drawing/2014/main" id="{18AF46C3-0C46-42FC-A710-B418A7A3987C}"/>
                    </a:ext>
                  </a:extLst>
                </p:cNvPr>
                <p:cNvSpPr/>
                <p:nvPr/>
              </p:nvSpPr>
              <p:spPr>
                <a:xfrm>
                  <a:off x="9006983" y="224458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r>
                    <a:rPr lang="fr-FR" sz="1050" b="1" dirty="0">
                      <a:solidFill>
                        <a:prstClr val="black"/>
                      </a:solidFill>
                      <a:latin typeface="Century Gothic" panose="020B0502020202020204" pitchFamily="34" charset="0"/>
                    </a:rPr>
                    <a:t>7</a:t>
                  </a:r>
                </a:p>
              </p:txBody>
            </p:sp>
            <p:sp>
              <p:nvSpPr>
                <p:cNvPr id="37" name="Flèche : droite 36">
                  <a:extLst>
                    <a:ext uri="{FF2B5EF4-FFF2-40B4-BE49-F238E27FC236}">
                      <a16:creationId xmlns:a16="http://schemas.microsoft.com/office/drawing/2014/main" id="{1B97A611-1492-417B-9E7B-4A00833CA86A}"/>
                    </a:ext>
                  </a:extLst>
                </p:cNvPr>
                <p:cNvSpPr/>
                <p:nvPr/>
              </p:nvSpPr>
              <p:spPr>
                <a:xfrm>
                  <a:off x="10397489" y="221509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r>
                    <a:rPr lang="fr-FR" sz="1050" b="1" dirty="0">
                      <a:solidFill>
                        <a:prstClr val="black"/>
                      </a:solidFill>
                      <a:latin typeface="Century Gothic" panose="020B0502020202020204" pitchFamily="34" charset="0"/>
                    </a:rPr>
                    <a:t>8</a:t>
                  </a:r>
                </a:p>
              </p:txBody>
            </p:sp>
            <p:pic>
              <p:nvPicPr>
                <p:cNvPr id="38" name="Image 37">
                  <a:extLst>
                    <a:ext uri="{FF2B5EF4-FFF2-40B4-BE49-F238E27FC236}">
                      <a16:creationId xmlns:a16="http://schemas.microsoft.com/office/drawing/2014/main" id="{958E01DA-54ED-4CA4-9337-B4806F4BC8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2269" y="2771942"/>
                  <a:ext cx="650160" cy="648000"/>
                </a:xfrm>
                <a:prstGeom prst="rect">
                  <a:avLst/>
                </a:prstGeom>
              </p:spPr>
            </p:pic>
            <p:pic>
              <p:nvPicPr>
                <p:cNvPr id="39" name="Image 38">
                  <a:extLst>
                    <a:ext uri="{FF2B5EF4-FFF2-40B4-BE49-F238E27FC236}">
                      <a16:creationId xmlns:a16="http://schemas.microsoft.com/office/drawing/2014/main" id="{60F2999E-36F1-4A48-A9F9-B7CADF4DB4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368" y="2733480"/>
                  <a:ext cx="650160" cy="648000"/>
                </a:xfrm>
                <a:prstGeom prst="rect">
                  <a:avLst/>
                </a:prstGeom>
              </p:spPr>
            </p:pic>
          </p:grpSp>
          <p:grpSp>
            <p:nvGrpSpPr>
              <p:cNvPr id="14" name="Groupe 13">
                <a:extLst>
                  <a:ext uri="{FF2B5EF4-FFF2-40B4-BE49-F238E27FC236}">
                    <a16:creationId xmlns:a16="http://schemas.microsoft.com/office/drawing/2014/main" id="{73263462-CAB0-46A8-84F5-9ACA067D87C3}"/>
                  </a:ext>
                </a:extLst>
              </p:cNvPr>
              <p:cNvGrpSpPr/>
              <p:nvPr/>
            </p:nvGrpSpPr>
            <p:grpSpPr>
              <a:xfrm>
                <a:off x="4824820" y="3202506"/>
                <a:ext cx="6255916" cy="958062"/>
                <a:chOff x="4824820" y="3202506"/>
                <a:chExt cx="6255916" cy="958062"/>
              </a:xfrm>
            </p:grpSpPr>
            <p:pic>
              <p:nvPicPr>
                <p:cNvPr id="15" name="Image 14">
                  <a:extLst>
                    <a:ext uri="{FF2B5EF4-FFF2-40B4-BE49-F238E27FC236}">
                      <a16:creationId xmlns:a16="http://schemas.microsoft.com/office/drawing/2014/main" id="{2B7FE3D4-C384-41CB-8D22-8B8D1EC5EA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6923" y="3512568"/>
                  <a:ext cx="650160" cy="648000"/>
                </a:xfrm>
                <a:prstGeom prst="rect">
                  <a:avLst/>
                </a:prstGeom>
              </p:spPr>
            </p:pic>
            <p:pic>
              <p:nvPicPr>
                <p:cNvPr id="16" name="Image 15">
                  <a:extLst>
                    <a:ext uri="{FF2B5EF4-FFF2-40B4-BE49-F238E27FC236}">
                      <a16:creationId xmlns:a16="http://schemas.microsoft.com/office/drawing/2014/main" id="{DA825AA7-E3F7-45B1-A000-4E1D720037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4451" y="3202506"/>
                  <a:ext cx="776285" cy="773706"/>
                </a:xfrm>
                <a:prstGeom prst="rect">
                  <a:avLst/>
                </a:prstGeom>
              </p:spPr>
            </p:pic>
            <p:pic>
              <p:nvPicPr>
                <p:cNvPr id="17" name="Image 16">
                  <a:extLst>
                    <a:ext uri="{FF2B5EF4-FFF2-40B4-BE49-F238E27FC236}">
                      <a16:creationId xmlns:a16="http://schemas.microsoft.com/office/drawing/2014/main" id="{AF5966A7-1E60-49AC-A3B8-2545D59CE7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62584" y="3224880"/>
                  <a:ext cx="773707" cy="773706"/>
                </a:xfrm>
                <a:prstGeom prst="rect">
                  <a:avLst/>
                </a:prstGeom>
              </p:spPr>
            </p:pic>
            <p:pic>
              <p:nvPicPr>
                <p:cNvPr id="18" name="Image 17">
                  <a:extLst>
                    <a:ext uri="{FF2B5EF4-FFF2-40B4-BE49-F238E27FC236}">
                      <a16:creationId xmlns:a16="http://schemas.microsoft.com/office/drawing/2014/main" id="{552CD8D3-AE6C-445A-ACD6-8DF9794815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820" y="3225233"/>
                  <a:ext cx="726821" cy="726822"/>
                </a:xfrm>
                <a:prstGeom prst="rect">
                  <a:avLst/>
                </a:prstGeom>
              </p:spPr>
            </p:pic>
          </p:grpSp>
        </p:grpSp>
        <p:pic>
          <p:nvPicPr>
            <p:cNvPr id="12" name="Image 11">
              <a:extLst>
                <a:ext uri="{FF2B5EF4-FFF2-40B4-BE49-F238E27FC236}">
                  <a16:creationId xmlns:a16="http://schemas.microsoft.com/office/drawing/2014/main" id="{6BCF29EB-B561-46CF-8124-5545C1CE72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4121" y="3356276"/>
              <a:ext cx="650160" cy="648000"/>
            </a:xfrm>
            <a:prstGeom prst="rect">
              <a:avLst/>
            </a:prstGeom>
          </p:spPr>
        </p:pic>
      </p:grpSp>
      <p:sp>
        <p:nvSpPr>
          <p:cNvPr id="40" name="ZoneTexte 39">
            <a:extLst>
              <a:ext uri="{FF2B5EF4-FFF2-40B4-BE49-F238E27FC236}">
                <a16:creationId xmlns:a16="http://schemas.microsoft.com/office/drawing/2014/main" id="{6F518F5B-4697-4577-9206-D36D1643AC60}"/>
              </a:ext>
            </a:extLst>
          </p:cNvPr>
          <p:cNvSpPr txBox="1"/>
          <p:nvPr/>
        </p:nvSpPr>
        <p:spPr>
          <a:xfrm>
            <a:off x="6871904" y="744106"/>
            <a:ext cx="3423456" cy="738664"/>
          </a:xfrm>
          <a:prstGeom prst="rect">
            <a:avLst/>
          </a:prstGeom>
          <a:solidFill>
            <a:srgbClr val="F5F4EE"/>
          </a:solidFill>
          <a:ln>
            <a:solidFill>
              <a:schemeClr val="tx1"/>
            </a:solidFill>
          </a:ln>
        </p:spPr>
        <p:txBody>
          <a:bodyPr wrap="square" rtlCol="0">
            <a:spAutoFit/>
          </a:bodyPr>
          <a:lstStyle/>
          <a:p>
            <a:pPr>
              <a:defRPr/>
            </a:pPr>
            <a:r>
              <a:rPr lang="fr-FR" sz="900" b="1" u="sng" dirty="0">
                <a:solidFill>
                  <a:prstClr val="black"/>
                </a:solidFill>
                <a:latin typeface="Century Gothic" panose="020B0502020202020204" pitchFamily="34" charset="0"/>
              </a:rPr>
              <a:t>RENSEIGNEMENTS PERSONNELS DE L’ÉLÈVE</a:t>
            </a:r>
            <a:br>
              <a:rPr lang="fr-FR" sz="825" b="1" u="sng" dirty="0">
                <a:solidFill>
                  <a:prstClr val="black"/>
                </a:solidFill>
                <a:latin typeface="Century Gothic" panose="020B0502020202020204" pitchFamily="34" charset="0"/>
              </a:rPr>
            </a:br>
            <a:endParaRPr lang="fr-FR" sz="825" b="1" u="sng" dirty="0">
              <a:solidFill>
                <a:prstClr val="black"/>
              </a:solidFill>
              <a:latin typeface="Century Gothic" panose="020B0502020202020204" pitchFamily="34" charset="0"/>
            </a:endParaRPr>
          </a:p>
          <a:p>
            <a:pPr>
              <a:defRPr/>
            </a:pPr>
            <a:r>
              <a:rPr lang="fr-FR" sz="825" dirty="0">
                <a:solidFill>
                  <a:prstClr val="black"/>
                </a:solidFill>
                <a:latin typeface="Century Gothic" panose="020B0502020202020204" pitchFamily="34" charset="0"/>
              </a:rPr>
              <a:t>Nom : ……………………..…………………………..……………………..</a:t>
            </a:r>
            <a:br>
              <a:rPr lang="fr-FR" sz="825" dirty="0">
                <a:solidFill>
                  <a:prstClr val="black"/>
                </a:solidFill>
                <a:latin typeface="Century Gothic" panose="020B0502020202020204" pitchFamily="34" charset="0"/>
              </a:rPr>
            </a:br>
            <a:r>
              <a:rPr lang="fr-FR" sz="825" dirty="0">
                <a:solidFill>
                  <a:prstClr val="black"/>
                </a:solidFill>
                <a:latin typeface="Century Gothic" panose="020B0502020202020204" pitchFamily="34" charset="0"/>
              </a:rPr>
              <a:t>Prénom : ……………………...………………………….………………….</a:t>
            </a:r>
          </a:p>
          <a:p>
            <a:pPr>
              <a:defRPr/>
            </a:pPr>
            <a:r>
              <a:rPr lang="fr-FR" sz="825" dirty="0">
                <a:solidFill>
                  <a:prstClr val="black"/>
                </a:solidFill>
                <a:latin typeface="Century Gothic" panose="020B0502020202020204" pitchFamily="34" charset="0"/>
              </a:rPr>
              <a:t>Type de permis …………………………….............................................</a:t>
            </a:r>
          </a:p>
        </p:txBody>
      </p:sp>
      <p:sp>
        <p:nvSpPr>
          <p:cNvPr id="46" name="Organigramme : Procédé 45">
            <a:extLst>
              <a:ext uri="{FF2B5EF4-FFF2-40B4-BE49-F238E27FC236}">
                <a16:creationId xmlns:a16="http://schemas.microsoft.com/office/drawing/2014/main" id="{A612B278-3999-41F8-905A-5E1098D67A02}"/>
              </a:ext>
            </a:extLst>
          </p:cNvPr>
          <p:cNvSpPr/>
          <p:nvPr/>
        </p:nvSpPr>
        <p:spPr>
          <a:xfrm>
            <a:off x="8097562" y="3772619"/>
            <a:ext cx="2109025" cy="307777"/>
          </a:xfrm>
          <a:prstGeom prst="flowChartProcess">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100" b="1" dirty="0">
                <a:solidFill>
                  <a:prstClr val="white"/>
                </a:solidFill>
                <a:latin typeface="Century Gothic" panose="020B0502020202020204" pitchFamily="34" charset="0"/>
              </a:rPr>
              <a:t>COURS OBLIGATOIRES</a:t>
            </a:r>
          </a:p>
        </p:txBody>
      </p:sp>
      <p:sp>
        <p:nvSpPr>
          <p:cNvPr id="2" name="ZoneTexte 1">
            <a:extLst>
              <a:ext uri="{FF2B5EF4-FFF2-40B4-BE49-F238E27FC236}">
                <a16:creationId xmlns:a16="http://schemas.microsoft.com/office/drawing/2014/main" id="{6B38EAD1-3F17-4519-88C6-35B7BBAA8F83}"/>
              </a:ext>
            </a:extLst>
          </p:cNvPr>
          <p:cNvSpPr txBox="1"/>
          <p:nvPr/>
        </p:nvSpPr>
        <p:spPr>
          <a:xfrm>
            <a:off x="8016790" y="4894927"/>
            <a:ext cx="2109025" cy="1323439"/>
          </a:xfrm>
          <a:prstGeom prst="rect">
            <a:avLst/>
          </a:prstGeom>
          <a:noFill/>
        </p:spPr>
        <p:txBody>
          <a:bodyPr wrap="square" rtlCol="0">
            <a:spAutoFit/>
          </a:bodyPr>
          <a:lstStyle/>
          <a:p>
            <a:pPr marL="128588" indent="-128588">
              <a:buFont typeface="Wingdings" panose="05000000000000000000" pitchFamily="2" charset="2"/>
              <a:buChar char="q"/>
              <a:defRPr/>
            </a:pPr>
            <a:r>
              <a:rPr lang="fr-FR" sz="800" dirty="0">
                <a:solidFill>
                  <a:prstClr val="black"/>
                </a:solidFill>
                <a:latin typeface="Century Gothic" panose="020B0502020202020204" pitchFamily="34" charset="0"/>
              </a:rPr>
              <a:t>Les règles de circulation</a:t>
            </a:r>
          </a:p>
          <a:p>
            <a:pPr marL="128588" indent="-128588">
              <a:buFont typeface="Wingdings" panose="05000000000000000000" pitchFamily="2" charset="2"/>
              <a:buChar char="q"/>
              <a:defRPr/>
            </a:pPr>
            <a:r>
              <a:rPr lang="fr-FR" sz="800" dirty="0">
                <a:solidFill>
                  <a:prstClr val="black"/>
                </a:solidFill>
                <a:latin typeface="Century Gothic" panose="020B0502020202020204" pitchFamily="34" charset="0"/>
              </a:rPr>
              <a:t>La signalisation</a:t>
            </a:r>
          </a:p>
          <a:p>
            <a:pPr marL="128588" indent="-128588">
              <a:buFont typeface="Wingdings" panose="05000000000000000000" pitchFamily="2" charset="2"/>
              <a:buChar char="q"/>
              <a:defRPr/>
            </a:pPr>
            <a:r>
              <a:rPr lang="fr-FR" sz="800" dirty="0">
                <a:solidFill>
                  <a:prstClr val="black"/>
                </a:solidFill>
                <a:latin typeface="Century Gothic" panose="020B0502020202020204" pitchFamily="34" charset="0"/>
              </a:rPr>
              <a:t>Les comportements dans les tunnels</a:t>
            </a:r>
          </a:p>
          <a:p>
            <a:pPr marL="128588" indent="-128588">
              <a:buFont typeface="Wingdings" panose="05000000000000000000" pitchFamily="2" charset="2"/>
              <a:buChar char="q"/>
              <a:defRPr/>
            </a:pPr>
            <a:r>
              <a:rPr lang="fr-FR" sz="800" dirty="0">
                <a:solidFill>
                  <a:prstClr val="black"/>
                </a:solidFill>
                <a:latin typeface="Century Gothic" panose="020B0502020202020204" pitchFamily="34" charset="0"/>
              </a:rPr>
              <a:t>La visibilité</a:t>
            </a:r>
          </a:p>
          <a:p>
            <a:pPr marL="128588" indent="-128588">
              <a:buFont typeface="Wingdings" panose="05000000000000000000" pitchFamily="2" charset="2"/>
              <a:buChar char="q"/>
              <a:defRPr/>
            </a:pPr>
            <a:r>
              <a:rPr lang="fr-FR" sz="800" dirty="0">
                <a:solidFill>
                  <a:prstClr val="black"/>
                </a:solidFill>
                <a:latin typeface="Century Gothic" panose="020B0502020202020204" pitchFamily="34" charset="0"/>
              </a:rPr>
              <a:t>La prise de conscience des risques</a:t>
            </a:r>
          </a:p>
          <a:p>
            <a:pPr marL="128588" indent="-128588">
              <a:buFont typeface="Wingdings" panose="05000000000000000000" pitchFamily="2" charset="2"/>
              <a:buChar char="q"/>
              <a:defRPr/>
            </a:pPr>
            <a:r>
              <a:rPr lang="fr-FR" sz="800" dirty="0">
                <a:solidFill>
                  <a:prstClr val="black"/>
                </a:solidFill>
                <a:latin typeface="Century Gothic" panose="020B0502020202020204" pitchFamily="34" charset="0"/>
              </a:rPr>
              <a:t>Le respect des autres usagers – Le partage de l’espace public</a:t>
            </a:r>
          </a:p>
          <a:p>
            <a:pPr marL="128588" indent="-128588">
              <a:buFont typeface="Wingdings" panose="05000000000000000000" pitchFamily="2" charset="2"/>
              <a:buChar char="q"/>
              <a:defRPr/>
            </a:pPr>
            <a:r>
              <a:rPr lang="fr-FR" sz="800" dirty="0">
                <a:solidFill>
                  <a:prstClr val="black"/>
                </a:solidFill>
                <a:latin typeface="Century Gothic" panose="020B0502020202020204" pitchFamily="34" charset="0"/>
              </a:rPr>
              <a:t>Défaut de port de la ceinture</a:t>
            </a:r>
          </a:p>
          <a:p>
            <a:pPr marL="128588" indent="-128588">
              <a:buFont typeface="Wingdings" panose="05000000000000000000" pitchFamily="2" charset="2"/>
              <a:buChar char="q"/>
              <a:defRPr/>
            </a:pPr>
            <a:r>
              <a:rPr lang="fr-FR" sz="800" dirty="0">
                <a:solidFill>
                  <a:prstClr val="black"/>
                </a:solidFill>
                <a:latin typeface="Century Gothic" panose="020B0502020202020204" pitchFamily="34" charset="0"/>
              </a:rPr>
              <a:t>Spécificité du groupe lourd</a:t>
            </a:r>
          </a:p>
          <a:p>
            <a:pPr marL="128588" indent="-128588">
              <a:buFont typeface="Wingdings" panose="05000000000000000000" pitchFamily="2" charset="2"/>
              <a:buChar char="q"/>
              <a:defRPr/>
            </a:pPr>
            <a:r>
              <a:rPr lang="fr-FR" sz="800" dirty="0">
                <a:solidFill>
                  <a:prstClr val="black"/>
                </a:solidFill>
                <a:latin typeface="Century Gothic" panose="020B0502020202020204" pitchFamily="34" charset="0"/>
              </a:rPr>
              <a:t>Spécificité du 2 roues</a:t>
            </a:r>
          </a:p>
        </p:txBody>
      </p:sp>
      <p:sp>
        <p:nvSpPr>
          <p:cNvPr id="41" name="Rectangle 40">
            <a:extLst>
              <a:ext uri="{FF2B5EF4-FFF2-40B4-BE49-F238E27FC236}">
                <a16:creationId xmlns:a16="http://schemas.microsoft.com/office/drawing/2014/main" id="{D4DDA9C4-17EF-4CA3-8EF4-C68040F58908}"/>
              </a:ext>
            </a:extLst>
          </p:cNvPr>
          <p:cNvSpPr/>
          <p:nvPr/>
        </p:nvSpPr>
        <p:spPr>
          <a:xfrm>
            <a:off x="1934481" y="4288940"/>
            <a:ext cx="3293165" cy="1904853"/>
          </a:xfrm>
          <a:prstGeom prst="rect">
            <a:avLst/>
          </a:prstGeom>
          <a:solidFill>
            <a:srgbClr val="F5F4E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800" dirty="0">
              <a:solidFill>
                <a:srgbClr val="3D3E44"/>
              </a:solidFill>
              <a:latin typeface="Century Gothic" panose="020B0502020202020204" pitchFamily="34" charset="0"/>
            </a:endParaRPr>
          </a:p>
        </p:txBody>
      </p:sp>
      <p:sp>
        <p:nvSpPr>
          <p:cNvPr id="4" name="ZoneTexte 3">
            <a:extLst>
              <a:ext uri="{FF2B5EF4-FFF2-40B4-BE49-F238E27FC236}">
                <a16:creationId xmlns:a16="http://schemas.microsoft.com/office/drawing/2014/main" id="{461F316C-4D02-4A20-A73F-A2514242D266}"/>
              </a:ext>
            </a:extLst>
          </p:cNvPr>
          <p:cNvSpPr txBox="1"/>
          <p:nvPr/>
        </p:nvSpPr>
        <p:spPr>
          <a:xfrm>
            <a:off x="3626254" y="4555144"/>
            <a:ext cx="1664403" cy="1815882"/>
          </a:xfrm>
          <a:prstGeom prst="rect">
            <a:avLst/>
          </a:prstGeom>
          <a:noFill/>
        </p:spPr>
        <p:txBody>
          <a:bodyPr wrap="square" rtlCol="0">
            <a:spAutoFit/>
          </a:bodyPr>
          <a:lstStyle/>
          <a:p>
            <a:pPr>
              <a:defRPr/>
            </a:pPr>
            <a:r>
              <a:rPr lang="fr-FR" sz="800" dirty="0">
                <a:solidFill>
                  <a:srgbClr val="3D3E44"/>
                </a:solidFill>
                <a:latin typeface="Century Gothic" panose="020B0502020202020204" pitchFamily="34" charset="0"/>
              </a:rPr>
              <a:t>Pendant la phase pratique, vous serez amené(e) à </a:t>
            </a:r>
            <a:r>
              <a:rPr lang="fr-FR" sz="800" b="1" dirty="0">
                <a:solidFill>
                  <a:srgbClr val="3D3E44"/>
                </a:solidFill>
                <a:latin typeface="Century Gothic" panose="020B0502020202020204" pitchFamily="34" charset="0"/>
              </a:rPr>
              <a:t>circuler progressivement</a:t>
            </a:r>
            <a:r>
              <a:rPr lang="fr-FR" sz="800" dirty="0">
                <a:solidFill>
                  <a:srgbClr val="3D3E44"/>
                </a:solidFill>
                <a:latin typeface="Century Gothic" panose="020B0502020202020204" pitchFamily="34" charset="0"/>
              </a:rPr>
              <a:t> :</a:t>
            </a:r>
          </a:p>
          <a:p>
            <a:pPr>
              <a:defRPr/>
            </a:pPr>
            <a:endParaRPr lang="fr-FR" sz="800" dirty="0">
              <a:solidFill>
                <a:srgbClr val="3D3E44"/>
              </a:solidFill>
              <a:latin typeface="Century Gothic" panose="020B0502020202020204" pitchFamily="34" charset="0"/>
            </a:endParaRPr>
          </a:p>
          <a:p>
            <a:pPr>
              <a:defRPr/>
            </a:pPr>
            <a:r>
              <a:rPr lang="fr-FR" sz="800" b="1" dirty="0">
                <a:solidFill>
                  <a:srgbClr val="3D3E44"/>
                </a:solidFill>
                <a:latin typeface="Century Gothic" panose="020B0502020202020204" pitchFamily="34" charset="0"/>
              </a:rPr>
              <a:t>- en ville</a:t>
            </a:r>
          </a:p>
          <a:p>
            <a:pPr marL="171450" indent="-171450">
              <a:buFontTx/>
              <a:buChar char="-"/>
              <a:defRPr/>
            </a:pPr>
            <a:r>
              <a:rPr lang="fr-FR" sz="800" b="1" dirty="0">
                <a:solidFill>
                  <a:srgbClr val="3D3E44"/>
                </a:solidFill>
                <a:latin typeface="Century Gothic" panose="020B0502020202020204" pitchFamily="34" charset="0"/>
              </a:rPr>
              <a:t>en rase campagne</a:t>
            </a:r>
          </a:p>
          <a:p>
            <a:pPr marL="171450" indent="-171450">
              <a:buFontTx/>
              <a:buChar char="-"/>
              <a:defRPr/>
            </a:pPr>
            <a:r>
              <a:rPr lang="fr-FR" sz="800" b="1" dirty="0">
                <a:solidFill>
                  <a:srgbClr val="3D3E44"/>
                </a:solidFill>
                <a:latin typeface="Century Gothic" panose="020B0502020202020204" pitchFamily="34" charset="0"/>
              </a:rPr>
              <a:t>-par temps dégradé le cas échéant (intempéries)</a:t>
            </a:r>
          </a:p>
          <a:p>
            <a:pPr>
              <a:defRPr/>
            </a:pPr>
            <a:r>
              <a:rPr lang="fr-FR" sz="800" b="1" dirty="0">
                <a:solidFill>
                  <a:srgbClr val="3D3E44"/>
                </a:solidFill>
                <a:latin typeface="Century Gothic" panose="020B0502020202020204" pitchFamily="34" charset="0"/>
              </a:rPr>
              <a:t>- sur autoroute</a:t>
            </a:r>
          </a:p>
          <a:p>
            <a:pPr marL="171450" indent="-171450">
              <a:buFontTx/>
              <a:buChar char="-"/>
              <a:defRPr/>
            </a:pPr>
            <a:r>
              <a:rPr lang="fr-FR" sz="800" b="1" dirty="0">
                <a:solidFill>
                  <a:schemeClr val="bg1">
                    <a:lumMod val="95000"/>
                    <a:lumOff val="5000"/>
                  </a:schemeClr>
                </a:solidFill>
                <a:latin typeface="Century Gothic" panose="020B0502020202020204" pitchFamily="34" charset="0"/>
              </a:rPr>
              <a:t>de nuit</a:t>
            </a:r>
          </a:p>
          <a:p>
            <a:pPr marL="171450" indent="-171450">
              <a:buFontTx/>
              <a:buChar char="-"/>
              <a:defRPr/>
            </a:pPr>
            <a:r>
              <a:rPr lang="fr-FR" sz="800" dirty="0">
                <a:solidFill>
                  <a:schemeClr val="bg1">
                    <a:lumMod val="95000"/>
                    <a:lumOff val="5000"/>
                  </a:schemeClr>
                </a:solidFill>
                <a:latin typeface="Century Gothic" panose="020B0502020202020204" pitchFamily="34" charset="0"/>
              </a:rPr>
              <a:t>par temps dégradé (pluie, brouillard, neige...) le cas échéant</a:t>
            </a:r>
            <a:endParaRPr lang="fr-FR" sz="800" b="1" dirty="0">
              <a:solidFill>
                <a:schemeClr val="bg1">
                  <a:lumMod val="95000"/>
                  <a:lumOff val="5000"/>
                </a:schemeClr>
              </a:solidFill>
              <a:latin typeface="Century Gothic" panose="020B0502020202020204" pitchFamily="34" charset="0"/>
            </a:endParaRPr>
          </a:p>
          <a:p>
            <a:pPr marL="285750" indent="-285750">
              <a:buFontTx/>
              <a:buChar char="-"/>
              <a:defRPr/>
            </a:pPr>
            <a:endParaRPr lang="fr-FR" sz="800" b="1" dirty="0">
              <a:solidFill>
                <a:prstClr val="black"/>
              </a:solidFill>
              <a:latin typeface="Century Gothic" panose="020B0502020202020204" pitchFamily="34" charset="0"/>
            </a:endParaRPr>
          </a:p>
        </p:txBody>
      </p:sp>
      <p:sp>
        <p:nvSpPr>
          <p:cNvPr id="5" name="Rectangle 4">
            <a:extLst>
              <a:ext uri="{FF2B5EF4-FFF2-40B4-BE49-F238E27FC236}">
                <a16:creationId xmlns:a16="http://schemas.microsoft.com/office/drawing/2014/main" id="{AA5AEEBE-6EEC-4B86-86DB-D320377ADB71}"/>
              </a:ext>
            </a:extLst>
          </p:cNvPr>
          <p:cNvSpPr/>
          <p:nvPr/>
        </p:nvSpPr>
        <p:spPr>
          <a:xfrm>
            <a:off x="1935894" y="4288940"/>
            <a:ext cx="3293165" cy="284701"/>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latin typeface="Century Gothic" panose="020B0502020202020204" pitchFamily="34" charset="0"/>
            </a:endParaRPr>
          </a:p>
        </p:txBody>
      </p:sp>
      <p:sp>
        <p:nvSpPr>
          <p:cNvPr id="6" name="ZoneTexte 5">
            <a:extLst>
              <a:ext uri="{FF2B5EF4-FFF2-40B4-BE49-F238E27FC236}">
                <a16:creationId xmlns:a16="http://schemas.microsoft.com/office/drawing/2014/main" id="{3EEC1784-A297-4135-A7D5-96106FA6DFB4}"/>
              </a:ext>
            </a:extLst>
          </p:cNvPr>
          <p:cNvSpPr txBox="1"/>
          <p:nvPr/>
        </p:nvSpPr>
        <p:spPr>
          <a:xfrm>
            <a:off x="2056317" y="4312391"/>
            <a:ext cx="1635596" cy="230832"/>
          </a:xfrm>
          <a:prstGeom prst="rect">
            <a:avLst/>
          </a:prstGeom>
          <a:noFill/>
        </p:spPr>
        <p:txBody>
          <a:bodyPr wrap="square" rtlCol="0">
            <a:spAutoFit/>
          </a:bodyPr>
          <a:lstStyle/>
          <a:p>
            <a:pPr>
              <a:defRPr/>
            </a:pPr>
            <a:r>
              <a:rPr lang="fr-FR" sz="900" b="1" dirty="0">
                <a:solidFill>
                  <a:prstClr val="white"/>
                </a:solidFill>
                <a:latin typeface="Century Gothic" panose="020B0502020202020204" pitchFamily="34" charset="0"/>
              </a:rPr>
              <a:t>PARCOURS THÉORIQUE</a:t>
            </a:r>
            <a:endParaRPr lang="fr-FR" sz="2000" dirty="0">
              <a:solidFill>
                <a:prstClr val="white"/>
              </a:solidFill>
              <a:latin typeface="Century Gothic" panose="020B0502020202020204" pitchFamily="34" charset="0"/>
            </a:endParaRPr>
          </a:p>
        </p:txBody>
      </p:sp>
      <p:sp>
        <p:nvSpPr>
          <p:cNvPr id="42" name="ZoneTexte 41">
            <a:extLst>
              <a:ext uri="{FF2B5EF4-FFF2-40B4-BE49-F238E27FC236}">
                <a16:creationId xmlns:a16="http://schemas.microsoft.com/office/drawing/2014/main" id="{36A00415-93C6-43EB-8CBE-BB5D4D980955}"/>
              </a:ext>
            </a:extLst>
          </p:cNvPr>
          <p:cNvSpPr txBox="1"/>
          <p:nvPr/>
        </p:nvSpPr>
        <p:spPr>
          <a:xfrm>
            <a:off x="3750809" y="4314550"/>
            <a:ext cx="1542634" cy="230832"/>
          </a:xfrm>
          <a:prstGeom prst="rect">
            <a:avLst/>
          </a:prstGeom>
          <a:noFill/>
        </p:spPr>
        <p:txBody>
          <a:bodyPr wrap="square" rtlCol="0">
            <a:spAutoFit/>
          </a:bodyPr>
          <a:lstStyle/>
          <a:p>
            <a:pPr>
              <a:defRPr/>
            </a:pPr>
            <a:r>
              <a:rPr lang="fr-FR" sz="900" b="1" dirty="0">
                <a:solidFill>
                  <a:prstClr val="white"/>
                </a:solidFill>
                <a:latin typeface="Century Gothic" panose="020B0502020202020204" pitchFamily="34" charset="0"/>
              </a:rPr>
              <a:t>PARCOURS PRATIQUE</a:t>
            </a:r>
            <a:endParaRPr lang="fr-FR" sz="2000" dirty="0">
              <a:solidFill>
                <a:prstClr val="white"/>
              </a:solidFill>
              <a:latin typeface="Century Gothic" panose="020B0502020202020204" pitchFamily="34" charset="0"/>
            </a:endParaRPr>
          </a:p>
        </p:txBody>
      </p:sp>
      <p:cxnSp>
        <p:nvCxnSpPr>
          <p:cNvPr id="43" name="Connecteur droit 42">
            <a:extLst>
              <a:ext uri="{FF2B5EF4-FFF2-40B4-BE49-F238E27FC236}">
                <a16:creationId xmlns:a16="http://schemas.microsoft.com/office/drawing/2014/main" id="{D6C24F35-D91B-4820-A9B8-10FEAB1A088A}"/>
              </a:ext>
            </a:extLst>
          </p:cNvPr>
          <p:cNvCxnSpPr>
            <a:cxnSpLocks/>
          </p:cNvCxnSpPr>
          <p:nvPr/>
        </p:nvCxnSpPr>
        <p:spPr>
          <a:xfrm>
            <a:off x="3627415" y="4293274"/>
            <a:ext cx="3899" cy="1883579"/>
          </a:xfrm>
          <a:prstGeom prst="line">
            <a:avLst/>
          </a:prstGeom>
          <a:ln w="12700"/>
        </p:spPr>
        <p:style>
          <a:lnRef idx="1">
            <a:schemeClr val="dk1"/>
          </a:lnRef>
          <a:fillRef idx="0">
            <a:schemeClr val="dk1"/>
          </a:fillRef>
          <a:effectRef idx="0">
            <a:schemeClr val="dk1"/>
          </a:effectRef>
          <a:fontRef idx="minor">
            <a:schemeClr val="tx1"/>
          </a:fontRef>
        </p:style>
      </p:cxnSp>
      <p:sp>
        <p:nvSpPr>
          <p:cNvPr id="45" name="ZoneTexte 44">
            <a:extLst>
              <a:ext uri="{FF2B5EF4-FFF2-40B4-BE49-F238E27FC236}">
                <a16:creationId xmlns:a16="http://schemas.microsoft.com/office/drawing/2014/main" id="{E99FE8AE-0383-42D7-8320-08ABEAAF16CA}"/>
              </a:ext>
            </a:extLst>
          </p:cNvPr>
          <p:cNvSpPr txBox="1"/>
          <p:nvPr/>
        </p:nvSpPr>
        <p:spPr>
          <a:xfrm>
            <a:off x="1933068" y="4661418"/>
            <a:ext cx="1647995" cy="1323439"/>
          </a:xfrm>
          <a:prstGeom prst="rect">
            <a:avLst/>
          </a:prstGeom>
          <a:noFill/>
        </p:spPr>
        <p:txBody>
          <a:bodyPr wrap="square" rtlCol="0">
            <a:spAutoFit/>
          </a:bodyPr>
          <a:lstStyle/>
          <a:p>
            <a:r>
              <a:rPr lang="fr-FR" sz="800" dirty="0">
                <a:solidFill>
                  <a:srgbClr val="3D3E44"/>
                </a:solidFill>
                <a:latin typeface="Century Gothic" panose="020B0502020202020204" pitchFamily="34" charset="0"/>
              </a:rPr>
              <a:t>La formation théorique portant sur des </a:t>
            </a:r>
            <a:r>
              <a:rPr lang="fr-FR" sz="800" b="1" dirty="0">
                <a:solidFill>
                  <a:srgbClr val="3D3E44"/>
                </a:solidFill>
                <a:latin typeface="Century Gothic" panose="020B0502020202020204" pitchFamily="34" charset="0"/>
              </a:rPr>
              <a:t>questions « d’entraînement au code » </a:t>
            </a:r>
            <a:r>
              <a:rPr lang="fr-FR" sz="800" dirty="0">
                <a:solidFill>
                  <a:srgbClr val="3D3E44"/>
                </a:solidFill>
                <a:latin typeface="Century Gothic" panose="020B0502020202020204" pitchFamily="34" charset="0"/>
              </a:rPr>
              <a:t>peut être suivie à votre rythme, soit : </a:t>
            </a:r>
            <a:br>
              <a:rPr lang="fr-FR" sz="800" dirty="0">
                <a:solidFill>
                  <a:srgbClr val="3D3E44"/>
                </a:solidFill>
                <a:latin typeface="Century Gothic" panose="020B0502020202020204" pitchFamily="34" charset="0"/>
              </a:rPr>
            </a:br>
            <a:br>
              <a:rPr lang="fr-FR" sz="800" dirty="0">
                <a:solidFill>
                  <a:srgbClr val="3D3E44"/>
                </a:solidFill>
                <a:latin typeface="Century Gothic" panose="020B0502020202020204" pitchFamily="34" charset="0"/>
              </a:rPr>
            </a:br>
            <a:r>
              <a:rPr lang="fr-FR" sz="800" dirty="0">
                <a:solidFill>
                  <a:srgbClr val="3D3E44"/>
                </a:solidFill>
                <a:latin typeface="Century Gothic" panose="020B0502020202020204" pitchFamily="34" charset="0"/>
              </a:rPr>
              <a:t>- dans </a:t>
            </a:r>
            <a:r>
              <a:rPr lang="fr-FR" sz="800" b="1" dirty="0">
                <a:solidFill>
                  <a:srgbClr val="3D3E44"/>
                </a:solidFill>
                <a:latin typeface="Century Gothic" panose="020B0502020202020204" pitchFamily="34" charset="0"/>
              </a:rPr>
              <a:t>l'école de conduite</a:t>
            </a:r>
            <a:r>
              <a:rPr lang="fr-FR" sz="800" dirty="0">
                <a:solidFill>
                  <a:srgbClr val="3D3E44"/>
                </a:solidFill>
                <a:latin typeface="Century Gothic" panose="020B0502020202020204" pitchFamily="34" charset="0"/>
              </a:rPr>
              <a:t> avec un </a:t>
            </a:r>
            <a:r>
              <a:rPr lang="fr-FR" sz="800" b="1" dirty="0">
                <a:solidFill>
                  <a:srgbClr val="3D3E44"/>
                </a:solidFill>
                <a:latin typeface="Century Gothic" panose="020B0502020202020204" pitchFamily="34" charset="0"/>
              </a:rPr>
              <a:t>support média </a:t>
            </a:r>
            <a:r>
              <a:rPr lang="fr-FR" sz="800" dirty="0">
                <a:solidFill>
                  <a:srgbClr val="3D3E44"/>
                </a:solidFill>
                <a:latin typeface="Century Gothic" panose="020B0502020202020204" pitchFamily="34" charset="0"/>
              </a:rPr>
              <a:t>ou avec un</a:t>
            </a:r>
            <a:r>
              <a:rPr lang="fr-FR" sz="800" b="1" dirty="0">
                <a:solidFill>
                  <a:srgbClr val="3D3E44"/>
                </a:solidFill>
                <a:latin typeface="Century Gothic" panose="020B0502020202020204" pitchFamily="34" charset="0"/>
              </a:rPr>
              <a:t> enseignant</a:t>
            </a:r>
            <a:br>
              <a:rPr lang="fr-FR" sz="800" dirty="0">
                <a:solidFill>
                  <a:srgbClr val="3D3E44"/>
                </a:solidFill>
                <a:latin typeface="Century Gothic" panose="020B0502020202020204" pitchFamily="34" charset="0"/>
              </a:rPr>
            </a:br>
            <a:r>
              <a:rPr lang="fr-FR" sz="800" dirty="0">
                <a:solidFill>
                  <a:srgbClr val="3D3E44"/>
                </a:solidFill>
                <a:latin typeface="Century Gothic" panose="020B0502020202020204" pitchFamily="34" charset="0"/>
              </a:rPr>
              <a:t>- via </a:t>
            </a:r>
            <a:r>
              <a:rPr lang="fr-FR" sz="800" b="1" dirty="0">
                <a:solidFill>
                  <a:srgbClr val="3D3E44"/>
                </a:solidFill>
                <a:latin typeface="Century Gothic" panose="020B0502020202020204" pitchFamily="34" charset="0"/>
              </a:rPr>
              <a:t>Internet</a:t>
            </a:r>
            <a:r>
              <a:rPr lang="fr-FR" sz="800" dirty="0">
                <a:solidFill>
                  <a:srgbClr val="3D3E44"/>
                </a:solidFill>
                <a:latin typeface="Century Gothic" panose="020B0502020202020204" pitchFamily="34" charset="0"/>
              </a:rPr>
              <a:t> (</a:t>
            </a:r>
            <a:r>
              <a:rPr lang="fr-FR" sz="800" b="1" dirty="0">
                <a:solidFill>
                  <a:srgbClr val="3D3E44"/>
                </a:solidFill>
                <a:latin typeface="Century Gothic" panose="020B0502020202020204" pitchFamily="34" charset="0"/>
              </a:rPr>
              <a:t>code en ligne</a:t>
            </a:r>
            <a:r>
              <a:rPr lang="fr-FR" sz="800" dirty="0">
                <a:solidFill>
                  <a:srgbClr val="3D3E44"/>
                </a:solidFill>
                <a:latin typeface="Century Gothic" panose="020B0502020202020204" pitchFamily="34" charset="0"/>
              </a:rPr>
              <a:t>)</a:t>
            </a:r>
            <a:endParaRPr lang="fr-FR" dirty="0">
              <a:latin typeface="Century Gothic" panose="020B0502020202020204" pitchFamily="34" charset="0"/>
            </a:endParaRPr>
          </a:p>
        </p:txBody>
      </p:sp>
      <p:sp>
        <p:nvSpPr>
          <p:cNvPr id="7" name="ZoneTexte 6">
            <a:extLst>
              <a:ext uri="{FF2B5EF4-FFF2-40B4-BE49-F238E27FC236}">
                <a16:creationId xmlns:a16="http://schemas.microsoft.com/office/drawing/2014/main" id="{0B03240B-5566-4638-9AFA-5CF8E234A65E}"/>
              </a:ext>
            </a:extLst>
          </p:cNvPr>
          <p:cNvSpPr txBox="1"/>
          <p:nvPr/>
        </p:nvSpPr>
        <p:spPr>
          <a:xfrm>
            <a:off x="5385663" y="4143088"/>
            <a:ext cx="4694900" cy="784830"/>
          </a:xfrm>
          <a:prstGeom prst="rect">
            <a:avLst/>
          </a:prstGeom>
          <a:noFill/>
        </p:spPr>
        <p:txBody>
          <a:bodyPr wrap="square" rtlCol="0">
            <a:spAutoFit/>
          </a:bodyPr>
          <a:lstStyle/>
          <a:p>
            <a:r>
              <a:rPr lang="fr-FR" sz="900" b="1" dirty="0">
                <a:solidFill>
                  <a:prstClr val="black"/>
                </a:solidFill>
                <a:latin typeface="Century Gothic" panose="020B0502020202020204" pitchFamily="34" charset="0"/>
              </a:rPr>
              <a:t>Votre présence est fortement </a:t>
            </a:r>
            <a:r>
              <a:rPr lang="fr-FR" sz="900" b="1">
                <a:solidFill>
                  <a:prstClr val="black"/>
                </a:solidFill>
                <a:latin typeface="Century Gothic" panose="020B0502020202020204" pitchFamily="34" charset="0"/>
              </a:rPr>
              <a:t>recomandée </a:t>
            </a:r>
            <a:r>
              <a:rPr lang="fr-FR" sz="900" b="1" dirty="0">
                <a:solidFill>
                  <a:prstClr val="black"/>
                </a:solidFill>
                <a:latin typeface="Century Gothic" panose="020B0502020202020204" pitchFamily="34" charset="0"/>
              </a:rPr>
              <a:t>pour les cours collectifs sélectionnés. </a:t>
            </a:r>
            <a:br>
              <a:rPr lang="fr-FR" sz="900" b="1" dirty="0">
                <a:solidFill>
                  <a:prstClr val="black"/>
                </a:solidFill>
                <a:latin typeface="Century Gothic" panose="020B0502020202020204" pitchFamily="34" charset="0"/>
              </a:rPr>
            </a:br>
            <a:r>
              <a:rPr lang="fr-FR" sz="900" b="1" dirty="0">
                <a:solidFill>
                  <a:prstClr val="black"/>
                </a:solidFill>
                <a:latin typeface="Century Gothic" panose="020B0502020202020204" pitchFamily="34" charset="0"/>
              </a:rPr>
              <a:t>Ces cours sont dispensés en présentiel par des enseignants de la conduite et de la sécurité routière titulaire d’une autorisation d’enseigner en cours de validité. </a:t>
            </a:r>
          </a:p>
          <a:p>
            <a:endParaRPr lang="fr-FR" dirty="0"/>
          </a:p>
        </p:txBody>
      </p:sp>
      <p:sp>
        <p:nvSpPr>
          <p:cNvPr id="3" name="Rectangle 2">
            <a:extLst>
              <a:ext uri="{FF2B5EF4-FFF2-40B4-BE49-F238E27FC236}">
                <a16:creationId xmlns:a16="http://schemas.microsoft.com/office/drawing/2014/main" id="{BFC0F03F-42E3-43FE-BDA2-FDBBE8D85CA8}"/>
              </a:ext>
            </a:extLst>
          </p:cNvPr>
          <p:cNvSpPr/>
          <p:nvPr/>
        </p:nvSpPr>
        <p:spPr>
          <a:xfrm>
            <a:off x="7108701" y="2804849"/>
            <a:ext cx="6096000" cy="707886"/>
          </a:xfrm>
          <a:prstGeom prst="rect">
            <a:avLst/>
          </a:prstGeom>
        </p:spPr>
        <p:txBody>
          <a:bodyPr>
            <a:spAutoFit/>
          </a:bodyPr>
          <a:lstStyle/>
          <a:p>
            <a:pPr marL="128588" lvl="0" indent="-128588">
              <a:buFont typeface="Wingdings" panose="05000000000000000000" pitchFamily="2" charset="2"/>
              <a:buChar char="q"/>
              <a:defRPr/>
            </a:pPr>
            <a:r>
              <a:rPr lang="fr-FR" sz="800" dirty="0">
                <a:latin typeface="Century Gothic" panose="020B0502020202020204" pitchFamily="34" charset="0"/>
              </a:rPr>
              <a:t>Conduite </a:t>
            </a:r>
          </a:p>
          <a:p>
            <a:pPr lvl="0">
              <a:defRPr/>
            </a:pPr>
            <a:r>
              <a:rPr lang="fr-FR" sz="800" dirty="0">
                <a:latin typeface="Century Gothic" panose="020B0502020202020204" pitchFamily="34" charset="0"/>
              </a:rPr>
              <a:t>     accompagnée</a:t>
            </a:r>
          </a:p>
          <a:p>
            <a:pPr lvl="0">
              <a:defRPr/>
            </a:pPr>
            <a:endParaRPr lang="fr-FR" sz="800" dirty="0">
              <a:latin typeface="Century Gothic" panose="020B0502020202020204" pitchFamily="34" charset="0"/>
            </a:endParaRPr>
          </a:p>
          <a:p>
            <a:pPr marL="128588" lvl="0" indent="-128588">
              <a:buFont typeface="Wingdings" panose="05000000000000000000" pitchFamily="2" charset="2"/>
              <a:buChar char="q"/>
              <a:defRPr/>
            </a:pPr>
            <a:r>
              <a:rPr lang="fr-FR" sz="800" dirty="0">
                <a:latin typeface="Century Gothic" panose="020B0502020202020204" pitchFamily="34" charset="0"/>
              </a:rPr>
              <a:t>Conduite </a:t>
            </a:r>
          </a:p>
          <a:p>
            <a:pPr lvl="0">
              <a:defRPr/>
            </a:pPr>
            <a:r>
              <a:rPr lang="fr-FR" sz="800" dirty="0">
                <a:latin typeface="Century Gothic" panose="020B0502020202020204" pitchFamily="34" charset="0"/>
              </a:rPr>
              <a:t>     supervisée</a:t>
            </a:r>
          </a:p>
        </p:txBody>
      </p:sp>
    </p:spTree>
    <p:extLst>
      <p:ext uri="{BB962C8B-B14F-4D97-AF65-F5344CB8AC3E}">
        <p14:creationId xmlns:p14="http://schemas.microsoft.com/office/powerpoint/2010/main" val="2929701246"/>
      </p:ext>
    </p:extLst>
  </p:cSld>
  <p:clrMapOvr>
    <a:masterClrMapping/>
  </p:clrMapOvr>
  <p:transition spd="slow" advTm="15000">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6DFF5B-12E3-4219-B015-78A51027D54D}"/>
              </a:ext>
            </a:extLst>
          </p:cNvPr>
          <p:cNvSpPr/>
          <p:nvPr/>
        </p:nvSpPr>
        <p:spPr>
          <a:xfrm>
            <a:off x="2182646" y="1357824"/>
            <a:ext cx="7885652" cy="5210756"/>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prstClr val="white"/>
              </a:solidFill>
              <a:latin typeface="Montserrat"/>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2396676" y="347304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2396676" y="462792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4612549" y="2294365"/>
            <a:ext cx="5241711" cy="800219"/>
          </a:xfrm>
          <a:prstGeom prst="rect">
            <a:avLst/>
          </a:prstGeom>
          <a:noFill/>
          <a:ln w="6350">
            <a:noFill/>
          </a:ln>
        </p:spPr>
        <p:txBody>
          <a:bodyPr wrap="square" rtlCol="0">
            <a:spAutoFit/>
          </a:bodyPr>
          <a:lstStyle/>
          <a:p>
            <a:pPr algn="just">
              <a:defRPr/>
            </a:pPr>
            <a:br>
              <a:rPr lang="fr-FR" sz="1600" dirty="0">
                <a:solidFill>
                  <a:prstClr val="black"/>
                </a:solidFill>
                <a:latin typeface="Century Gothic" panose="020B0502020202020204" pitchFamily="34" charset="0"/>
              </a:rPr>
            </a:br>
            <a:r>
              <a:rPr lang="fr-FR" sz="1000" dirty="0">
                <a:solidFill>
                  <a:prstClr val="black"/>
                </a:solidFill>
                <a:latin typeface="Century Gothic" panose="020B0502020202020204" pitchFamily="34" charset="0"/>
              </a:rPr>
              <a:t>L’évaluation de départ permet d’</a:t>
            </a:r>
            <a:r>
              <a:rPr lang="fr-FR" sz="1000" b="1" dirty="0">
                <a:solidFill>
                  <a:prstClr val="black"/>
                </a:solidFill>
                <a:latin typeface="Century Gothic" panose="020B0502020202020204" pitchFamily="34" charset="0"/>
              </a:rPr>
              <a:t>estimer</a:t>
            </a:r>
            <a:r>
              <a:rPr lang="fr-FR" sz="1000" dirty="0">
                <a:solidFill>
                  <a:prstClr val="black"/>
                </a:solidFill>
                <a:latin typeface="Century Gothic" panose="020B0502020202020204" pitchFamily="34" charset="0"/>
              </a:rPr>
              <a:t> le </a:t>
            </a:r>
            <a:r>
              <a:rPr lang="fr-FR" sz="1000" b="1" dirty="0">
                <a:solidFill>
                  <a:prstClr val="black"/>
                </a:solidFill>
                <a:latin typeface="Century Gothic" panose="020B0502020202020204" pitchFamily="34" charset="0"/>
              </a:rPr>
              <a:t>nombre d’heures </a:t>
            </a:r>
            <a:r>
              <a:rPr lang="fr-FR" sz="1000" dirty="0">
                <a:solidFill>
                  <a:prstClr val="black"/>
                </a:solidFill>
                <a:latin typeface="Century Gothic" panose="020B0502020202020204" pitchFamily="34" charset="0"/>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4478323" y="2283181"/>
            <a:ext cx="0" cy="33962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4658588" y="4733205"/>
            <a:ext cx="5107475" cy="1675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000" dirty="0">
                <a:solidFill>
                  <a:prstClr val="black"/>
                </a:solidFill>
                <a:latin typeface="Century Gothic" panose="020B0502020202020204" pitchFamily="34" charset="0"/>
              </a:rPr>
              <a:t>vos </a:t>
            </a:r>
            <a:r>
              <a:rPr lang="fr-FR" sz="1000" b="1" dirty="0">
                <a:solidFill>
                  <a:prstClr val="black"/>
                </a:solidFill>
                <a:latin typeface="Century Gothic" panose="020B0502020202020204" pitchFamily="34" charset="0"/>
              </a:rPr>
              <a:t>prérequis</a:t>
            </a:r>
            <a:r>
              <a:rPr lang="fr-FR" sz="1000" dirty="0">
                <a:solidFill>
                  <a:prstClr val="black"/>
                </a:solidFill>
                <a:latin typeface="Century Gothic" panose="020B0502020202020204" pitchFamily="34" charset="0"/>
              </a:rPr>
              <a:t> en matière de </a:t>
            </a:r>
            <a:r>
              <a:rPr lang="fr-FR" sz="1000" b="1" dirty="0">
                <a:solidFill>
                  <a:prstClr val="black"/>
                </a:solidFill>
                <a:latin typeface="Century Gothic" panose="020B0502020202020204" pitchFamily="34" charset="0"/>
              </a:rPr>
              <a:t>connaissances des règles du code de la route</a:t>
            </a:r>
            <a:r>
              <a:rPr lang="fr-FR" sz="1000" dirty="0">
                <a:solidFill>
                  <a:prstClr val="black"/>
                </a:solidFill>
                <a:latin typeface="Century Gothic" panose="020B0502020202020204" pitchFamily="34" charset="0"/>
              </a:rPr>
              <a:t> et en matière de conduite d’un véhicule ; </a:t>
            </a:r>
          </a:p>
          <a:p>
            <a:pPr marL="171450" indent="-171450" algn="just">
              <a:buFontTx/>
              <a:buChar char="-"/>
              <a:defRPr/>
            </a:pPr>
            <a:r>
              <a:rPr lang="fr-FR" sz="1000" dirty="0">
                <a:solidFill>
                  <a:prstClr val="black"/>
                </a:solidFill>
                <a:latin typeface="Century Gothic" panose="020B0502020202020204" pitchFamily="34" charset="0"/>
              </a:rPr>
              <a:t>vos expériences vécues en tant qu’usager de la route ;</a:t>
            </a:r>
          </a:p>
          <a:p>
            <a:pPr marL="171450" indent="-171450" algn="just">
              <a:buFontTx/>
              <a:buChar char="-"/>
              <a:defRPr/>
            </a:pPr>
            <a:r>
              <a:rPr lang="fr-FR" sz="1000" dirty="0">
                <a:solidFill>
                  <a:prstClr val="black"/>
                </a:solidFill>
                <a:latin typeface="Century Gothic" panose="020B0502020202020204" pitchFamily="34" charset="0"/>
              </a:rPr>
              <a:t>Vos compétences et aptitudes en terme de départ/arrêts, changement </a:t>
            </a:r>
            <a:r>
              <a:rPr lang="fr-FR" sz="1000">
                <a:solidFill>
                  <a:prstClr val="black"/>
                </a:solidFill>
                <a:latin typeface="Century Gothic" panose="020B0502020202020204" pitchFamily="34" charset="0"/>
              </a:rPr>
              <a:t>de vitesses, </a:t>
            </a:r>
            <a:r>
              <a:rPr lang="fr-FR" sz="1000" dirty="0">
                <a:solidFill>
                  <a:prstClr val="black"/>
                </a:solidFill>
                <a:latin typeface="Century Gothic" panose="020B0502020202020204" pitchFamily="34" charset="0"/>
              </a:rPr>
              <a:t>manipulation du volant, compréhension, mémoire, trajectoire, observation, regard, temps de réaction, perception, estimation des distances et champs visuel, émotivité,</a:t>
            </a:r>
          </a:p>
          <a:p>
            <a:pPr marL="171450" indent="-171450" algn="just">
              <a:buFontTx/>
              <a:buChar char="-"/>
              <a:defRPr/>
            </a:pPr>
            <a:r>
              <a:rPr lang="fr-FR" sz="1000" dirty="0">
                <a:solidFill>
                  <a:prstClr val="black"/>
                </a:solidFill>
                <a:latin typeface="Century Gothic" panose="020B0502020202020204" pitchFamily="34" charset="0"/>
              </a:rPr>
              <a:t>Vos </a:t>
            </a:r>
            <a:r>
              <a:rPr lang="fr-FR" sz="1000" b="1" dirty="0">
                <a:solidFill>
                  <a:prstClr val="black"/>
                </a:solidFill>
                <a:latin typeface="Century Gothic" panose="020B0502020202020204" pitchFamily="34" charset="0"/>
              </a:rPr>
              <a:t>motivations, (attitude à l’égard de l’apprentissage et de la sécurité routière)</a:t>
            </a:r>
          </a:p>
        </p:txBody>
      </p:sp>
      <p:sp>
        <p:nvSpPr>
          <p:cNvPr id="20" name="ZoneTexte 19">
            <a:extLst>
              <a:ext uri="{FF2B5EF4-FFF2-40B4-BE49-F238E27FC236}">
                <a16:creationId xmlns:a16="http://schemas.microsoft.com/office/drawing/2014/main" id="{4D8F9512-0D78-4B93-84CB-A8CA63C7EA1D}"/>
              </a:ext>
            </a:extLst>
          </p:cNvPr>
          <p:cNvSpPr txBox="1"/>
          <p:nvPr/>
        </p:nvSpPr>
        <p:spPr>
          <a:xfrm>
            <a:off x="5795813" y="3819654"/>
            <a:ext cx="3066190" cy="553998"/>
          </a:xfrm>
          <a:prstGeom prst="rect">
            <a:avLst/>
          </a:prstGeom>
          <a:noFill/>
          <a:ln w="6350">
            <a:noFill/>
          </a:ln>
        </p:spPr>
        <p:txBody>
          <a:bodyPr wrap="square" rtlCol="0">
            <a:spAutoFit/>
          </a:bodyPr>
          <a:lstStyle/>
          <a:p>
            <a:pPr algn="just">
              <a:defRPr/>
            </a:pPr>
            <a:r>
              <a:rPr lang="fr-FR" sz="1000" b="1" dirty="0">
                <a:solidFill>
                  <a:prstClr val="black"/>
                </a:solidFill>
                <a:latin typeface="Century Gothic" panose="020B0502020202020204" pitchFamily="34" charset="0"/>
              </a:rPr>
              <a:t>ordinateur</a:t>
            </a:r>
          </a:p>
          <a:p>
            <a:pPr algn="just">
              <a:defRPr/>
            </a:pPr>
            <a:r>
              <a:rPr lang="fr-FR" sz="1000" dirty="0">
                <a:solidFill>
                  <a:prstClr val="black"/>
                </a:solidFill>
                <a:latin typeface="Century Gothic" panose="020B0502020202020204" pitchFamily="34" charset="0"/>
              </a:rPr>
              <a:t>Evaluation réalisée sans formateur</a:t>
            </a:r>
          </a:p>
          <a:p>
            <a:pPr algn="just">
              <a:defRPr/>
            </a:pPr>
            <a:r>
              <a:rPr lang="fr-FR" sz="1000" dirty="0">
                <a:solidFill>
                  <a:prstClr val="black"/>
                </a:solidFill>
                <a:latin typeface="Century Gothic" panose="020B0502020202020204" pitchFamily="34" charset="0"/>
              </a:rPr>
              <a:t>Bilan avec formateur</a:t>
            </a:r>
          </a:p>
        </p:txBody>
      </p:sp>
      <p:pic>
        <p:nvPicPr>
          <p:cNvPr id="22" name="Image 21">
            <a:extLst>
              <a:ext uri="{FF2B5EF4-FFF2-40B4-BE49-F238E27FC236}">
                <a16:creationId xmlns:a16="http://schemas.microsoft.com/office/drawing/2014/main" id="{36157B30-8345-4566-A663-6548EED20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460" y="3666818"/>
            <a:ext cx="703550" cy="732332"/>
          </a:xfrm>
          <a:prstGeom prst="rect">
            <a:avLst/>
          </a:prstGeom>
        </p:spPr>
      </p:pic>
      <p:sp>
        <p:nvSpPr>
          <p:cNvPr id="23" name="ZoneTexte 22">
            <a:extLst>
              <a:ext uri="{FF2B5EF4-FFF2-40B4-BE49-F238E27FC236}">
                <a16:creationId xmlns:a16="http://schemas.microsoft.com/office/drawing/2014/main" id="{2C941D62-4C42-40A1-BAFF-B31856F0A488}"/>
              </a:ext>
            </a:extLst>
          </p:cNvPr>
          <p:cNvSpPr txBox="1"/>
          <p:nvPr/>
        </p:nvSpPr>
        <p:spPr>
          <a:xfrm>
            <a:off x="2396675" y="2564377"/>
            <a:ext cx="1442892" cy="646331"/>
          </a:xfrm>
          <a:prstGeom prst="rect">
            <a:avLst/>
          </a:prstGeom>
          <a:noFill/>
        </p:spPr>
        <p:txBody>
          <a:bodyPr wrap="square" rtlCol="0">
            <a:spAutoFit/>
          </a:bodyPr>
          <a:lstStyle/>
          <a:p>
            <a:pPr>
              <a:defRPr/>
            </a:pPr>
            <a:r>
              <a:rPr lang="fr-FR" u="sng" dirty="0">
                <a:solidFill>
                  <a:prstClr val="black"/>
                </a:solidFill>
                <a:latin typeface="Century Gothic" panose="020B0502020202020204" pitchFamily="34" charset="0"/>
              </a:rPr>
              <a:t>LES</a:t>
            </a:r>
            <a:br>
              <a:rPr lang="fr-FR" u="sng" dirty="0">
                <a:solidFill>
                  <a:prstClr val="black"/>
                </a:solidFill>
                <a:latin typeface="Century Gothic" panose="020B0502020202020204" pitchFamily="34" charset="0"/>
              </a:rPr>
            </a:br>
            <a:r>
              <a:rPr lang="fr-FR" u="sng" dirty="0">
                <a:solidFill>
                  <a:prstClr val="black"/>
                </a:solidFill>
                <a:latin typeface="Century Gothic" panose="020B0502020202020204" pitchFamily="34" charset="0"/>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2396676" y="3633263"/>
            <a:ext cx="1860911" cy="646331"/>
          </a:xfrm>
          <a:prstGeom prst="rect">
            <a:avLst/>
          </a:prstGeom>
          <a:noFill/>
        </p:spPr>
        <p:txBody>
          <a:bodyPr wrap="square" rtlCol="0">
            <a:spAutoFit/>
          </a:bodyPr>
          <a:lstStyle/>
          <a:p>
            <a:pPr>
              <a:defRPr/>
            </a:pPr>
            <a:r>
              <a:rPr lang="fr-FR" u="sng" dirty="0">
                <a:solidFill>
                  <a:prstClr val="black"/>
                </a:solidFill>
                <a:latin typeface="Century Gothic" panose="020B0502020202020204" pitchFamily="34" charset="0"/>
              </a:rPr>
              <a:t>LE</a:t>
            </a:r>
            <a:br>
              <a:rPr lang="fr-FR" u="sng" dirty="0">
                <a:solidFill>
                  <a:prstClr val="black"/>
                </a:solidFill>
                <a:latin typeface="Century Gothic" panose="020B0502020202020204" pitchFamily="34" charset="0"/>
              </a:rPr>
            </a:br>
            <a:r>
              <a:rPr lang="fr-FR" u="sng" dirty="0">
                <a:solidFill>
                  <a:prstClr val="black"/>
                </a:solidFill>
                <a:latin typeface="Century Gothic" panose="020B0502020202020204" pitchFamily="34" charset="0"/>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2396675" y="4808544"/>
            <a:ext cx="1913648" cy="923330"/>
          </a:xfrm>
          <a:prstGeom prst="rect">
            <a:avLst/>
          </a:prstGeom>
          <a:noFill/>
        </p:spPr>
        <p:txBody>
          <a:bodyPr wrap="square" rtlCol="0">
            <a:spAutoFit/>
          </a:bodyPr>
          <a:lstStyle/>
          <a:p>
            <a:pPr>
              <a:defRPr/>
            </a:pPr>
            <a:r>
              <a:rPr lang="fr-FR" u="sng" dirty="0">
                <a:solidFill>
                  <a:prstClr val="black"/>
                </a:solidFill>
                <a:latin typeface="Century Gothic" panose="020B0502020202020204" pitchFamily="34" charset="0"/>
              </a:rPr>
              <a:t>LES</a:t>
            </a:r>
            <a:br>
              <a:rPr lang="fr-FR" u="sng" dirty="0">
                <a:solidFill>
                  <a:prstClr val="black"/>
                </a:solidFill>
                <a:latin typeface="Century Gothic" panose="020B0502020202020204" pitchFamily="34" charset="0"/>
              </a:rPr>
            </a:br>
            <a:r>
              <a:rPr lang="fr-FR" u="sng" dirty="0">
                <a:solidFill>
                  <a:prstClr val="black"/>
                </a:solidFill>
                <a:latin typeface="Century Gothic" panose="020B0502020202020204" pitchFamily="34" charset="0"/>
              </a:rPr>
              <a:t>COMPÉTENCES</a:t>
            </a:r>
            <a:br>
              <a:rPr lang="fr-FR" u="sng" dirty="0">
                <a:solidFill>
                  <a:prstClr val="black"/>
                </a:solidFill>
                <a:latin typeface="Century Gothic" panose="020B0502020202020204" pitchFamily="34" charset="0"/>
              </a:rPr>
            </a:br>
            <a:r>
              <a:rPr lang="fr-FR" u="sng" dirty="0">
                <a:solidFill>
                  <a:prstClr val="black"/>
                </a:solidFill>
                <a:latin typeface="Century Gothic" panose="020B0502020202020204" pitchFamily="34" charset="0"/>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8862003" y="521752"/>
            <a:ext cx="1342230" cy="836072"/>
          </a:xfrm>
          <a:prstGeom prst="round2Diag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400" b="1" u="sng" dirty="0">
                <a:solidFill>
                  <a:prstClr val="white"/>
                </a:solidFill>
                <a:latin typeface="Century Gothic" panose="020B0502020202020204" pitchFamily="34" charset="0"/>
              </a:rPr>
              <a:t>Durée</a:t>
            </a:r>
            <a:r>
              <a:rPr lang="fr-FR" sz="1400" b="1" dirty="0">
                <a:solidFill>
                  <a:prstClr val="white"/>
                </a:solidFill>
                <a:latin typeface="Century Gothic" panose="020B0502020202020204" pitchFamily="34" charset="0"/>
              </a:rPr>
              <a:t> : </a:t>
            </a:r>
            <a:br>
              <a:rPr lang="fr-FR" sz="1400" b="1" dirty="0">
                <a:solidFill>
                  <a:prstClr val="white"/>
                </a:solidFill>
                <a:latin typeface="Century Gothic" panose="020B0502020202020204" pitchFamily="34" charset="0"/>
              </a:rPr>
            </a:br>
            <a:r>
              <a:rPr lang="fr-FR" sz="1400" b="1" dirty="0">
                <a:solidFill>
                  <a:prstClr val="white"/>
                </a:solidFill>
                <a:latin typeface="Century Gothic" panose="020B0502020202020204" pitchFamily="34" charset="0"/>
              </a:rPr>
              <a:t>Entre 45 min et 1h00</a:t>
            </a:r>
          </a:p>
        </p:txBody>
      </p:sp>
      <p:sp>
        <p:nvSpPr>
          <p:cNvPr id="31" name="ZoneTexte 30">
            <a:extLst>
              <a:ext uri="{FF2B5EF4-FFF2-40B4-BE49-F238E27FC236}">
                <a16:creationId xmlns:a16="http://schemas.microsoft.com/office/drawing/2014/main" id="{D0C19008-7AA4-4623-8D02-0E973CE8FD4D}"/>
              </a:ext>
            </a:extLst>
          </p:cNvPr>
          <p:cNvSpPr txBox="1"/>
          <p:nvPr/>
        </p:nvSpPr>
        <p:spPr>
          <a:xfrm>
            <a:off x="2593707" y="121199"/>
            <a:ext cx="7063530" cy="1077218"/>
          </a:xfrm>
          <a:prstGeom prst="rect">
            <a:avLst/>
          </a:prstGeom>
          <a:noFill/>
        </p:spPr>
        <p:txBody>
          <a:bodyPr wrap="square" rtlCol="0">
            <a:spAutoFit/>
          </a:bodyPr>
          <a:lstStyle/>
          <a:p>
            <a:pPr>
              <a:defRPr/>
            </a:pPr>
            <a:r>
              <a:rPr lang="fr-FR" sz="3200" b="1" u="sng" dirty="0">
                <a:solidFill>
                  <a:srgbClr val="D0363B"/>
                </a:solidFill>
                <a:latin typeface="Century Gothic" panose="020B0502020202020204" pitchFamily="34" charset="0"/>
              </a:rPr>
              <a:t>TOUT SAVOIR SUR</a:t>
            </a:r>
            <a:br>
              <a:rPr lang="fr-FR" sz="3200" b="1" u="sng" dirty="0">
                <a:solidFill>
                  <a:srgbClr val="D0363B"/>
                </a:solidFill>
                <a:latin typeface="Century Gothic" panose="020B0502020202020204" pitchFamily="34" charset="0"/>
              </a:rPr>
            </a:br>
            <a:r>
              <a:rPr lang="fr-FR" sz="3200" u="sng" dirty="0">
                <a:latin typeface="Century Gothic" panose="020B0502020202020204" pitchFamily="34" charset="0"/>
              </a:rPr>
              <a:t>L’ÉVALUATION DE DÉPART</a:t>
            </a:r>
          </a:p>
        </p:txBody>
      </p:sp>
    </p:spTree>
    <p:extLst>
      <p:ext uri="{BB962C8B-B14F-4D97-AF65-F5344CB8AC3E}">
        <p14:creationId xmlns:p14="http://schemas.microsoft.com/office/powerpoint/2010/main" val="4199728257"/>
      </p:ext>
    </p:extLst>
  </p:cSld>
  <p:clrMapOvr>
    <a:masterClrMapping/>
  </p:clrMapOvr>
  <p:transition spd="slow" advTm="15000">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5352" y="765407"/>
            <a:ext cx="5063490" cy="930063"/>
          </a:xfrm>
          <a:prstGeom prst="rect">
            <a:avLst/>
          </a:prstGeom>
        </p:spPr>
        <p:txBody>
          <a:bodyPr vert="horz" wrap="square" lIns="0" tIns="13335" rIns="0" bIns="0" rtlCol="0" anchor="ctr">
            <a:spAutoFit/>
          </a:bodyPr>
          <a:lstStyle/>
          <a:p>
            <a:pPr marL="12700" algn="l">
              <a:lnSpc>
                <a:spcPts val="3835"/>
              </a:lnSpc>
              <a:spcBef>
                <a:spcPts val="105"/>
              </a:spcBef>
            </a:pPr>
            <a:r>
              <a:rPr sz="2400" u="sng" spc="-235" dirty="0">
                <a:solidFill>
                  <a:srgbClr val="C00000"/>
                </a:solidFill>
              </a:rPr>
              <a:t>TOU</a:t>
            </a:r>
            <a:r>
              <a:rPr sz="2400" u="sng" spc="-615" dirty="0">
                <a:solidFill>
                  <a:srgbClr val="C00000"/>
                </a:solidFill>
              </a:rPr>
              <a:t>T</a:t>
            </a:r>
            <a:r>
              <a:rPr sz="2400" u="sng" spc="-40" dirty="0">
                <a:solidFill>
                  <a:srgbClr val="C00000"/>
                </a:solidFill>
              </a:rPr>
              <a:t> </a:t>
            </a:r>
            <a:r>
              <a:rPr lang="fr-FR" sz="2400" u="sng" spc="-40" dirty="0">
                <a:solidFill>
                  <a:srgbClr val="C00000"/>
                </a:solidFill>
              </a:rPr>
              <a:t> </a:t>
            </a:r>
            <a:r>
              <a:rPr sz="2400" u="sng" spc="-360" dirty="0">
                <a:solidFill>
                  <a:srgbClr val="C00000"/>
                </a:solidFill>
              </a:rPr>
              <a:t>S</a:t>
            </a:r>
            <a:r>
              <a:rPr sz="2400" u="sng" spc="-40" dirty="0">
                <a:solidFill>
                  <a:srgbClr val="C00000"/>
                </a:solidFill>
              </a:rPr>
              <a:t>AVOI</a:t>
            </a:r>
            <a:r>
              <a:rPr sz="2400" u="sng" spc="-465" dirty="0">
                <a:solidFill>
                  <a:srgbClr val="C00000"/>
                </a:solidFill>
              </a:rPr>
              <a:t>R</a:t>
            </a:r>
            <a:r>
              <a:rPr sz="2400" u="sng" spc="-55" dirty="0">
                <a:solidFill>
                  <a:srgbClr val="C00000"/>
                </a:solidFill>
              </a:rPr>
              <a:t> </a:t>
            </a:r>
            <a:r>
              <a:rPr lang="fr-FR" sz="2400" u="sng" spc="-55" dirty="0">
                <a:solidFill>
                  <a:srgbClr val="C00000"/>
                </a:solidFill>
              </a:rPr>
              <a:t> </a:t>
            </a:r>
            <a:r>
              <a:rPr sz="2400" u="sng" spc="-385" dirty="0">
                <a:solidFill>
                  <a:srgbClr val="C00000"/>
                </a:solidFill>
              </a:rPr>
              <a:t>SUR</a:t>
            </a:r>
          </a:p>
          <a:p>
            <a:pPr marL="12700" algn="l">
              <a:lnSpc>
                <a:spcPts val="3835"/>
              </a:lnSpc>
            </a:pPr>
            <a:r>
              <a:rPr sz="2400" u="sng" spc="-65" dirty="0">
                <a:uFill>
                  <a:solidFill>
                    <a:srgbClr val="000000"/>
                  </a:solidFill>
                </a:uFill>
                <a:latin typeface="Verdana"/>
                <a:cs typeface="Verdana"/>
              </a:rPr>
              <a:t>L’É</a:t>
            </a:r>
            <a:r>
              <a:rPr sz="2400" u="sng" spc="-105" dirty="0">
                <a:uFill>
                  <a:solidFill>
                    <a:srgbClr val="000000"/>
                  </a:solidFill>
                </a:uFill>
                <a:latin typeface="Verdana"/>
                <a:cs typeface="Verdana"/>
              </a:rPr>
              <a:t>V</a:t>
            </a:r>
            <a:r>
              <a:rPr sz="2400" u="sng" spc="-165" dirty="0">
                <a:uFill>
                  <a:solidFill>
                    <a:srgbClr val="000000"/>
                  </a:solidFill>
                </a:uFill>
                <a:latin typeface="Verdana"/>
                <a:cs typeface="Verdana"/>
              </a:rPr>
              <a:t>ALUATIO</a:t>
            </a:r>
            <a:r>
              <a:rPr sz="2400" u="sng" spc="-25" dirty="0">
                <a:uFill>
                  <a:solidFill>
                    <a:srgbClr val="000000"/>
                  </a:solidFill>
                </a:uFill>
                <a:latin typeface="Verdana"/>
                <a:cs typeface="Verdana"/>
              </a:rPr>
              <a:t>N</a:t>
            </a:r>
            <a:r>
              <a:rPr sz="2400" u="sng" spc="-275" dirty="0">
                <a:uFill>
                  <a:solidFill>
                    <a:srgbClr val="000000"/>
                  </a:solidFill>
                </a:uFill>
                <a:latin typeface="Verdana"/>
                <a:cs typeface="Verdana"/>
              </a:rPr>
              <a:t> </a:t>
            </a:r>
            <a:r>
              <a:rPr sz="2400" u="sng" spc="-85" dirty="0">
                <a:uFill>
                  <a:solidFill>
                    <a:srgbClr val="000000"/>
                  </a:solidFill>
                </a:uFill>
                <a:latin typeface="Verdana"/>
                <a:cs typeface="Verdana"/>
              </a:rPr>
              <a:t>D</a:t>
            </a:r>
            <a:r>
              <a:rPr sz="2400" u="sng" spc="-305" dirty="0">
                <a:uFill>
                  <a:solidFill>
                    <a:srgbClr val="000000"/>
                  </a:solidFill>
                </a:uFill>
                <a:latin typeface="Verdana"/>
                <a:cs typeface="Verdana"/>
              </a:rPr>
              <a:t>E</a:t>
            </a:r>
            <a:r>
              <a:rPr sz="2400" u="sng" spc="-254" dirty="0">
                <a:uFill>
                  <a:solidFill>
                    <a:srgbClr val="000000"/>
                  </a:solidFill>
                </a:uFill>
                <a:latin typeface="Verdana"/>
                <a:cs typeface="Verdana"/>
              </a:rPr>
              <a:t> </a:t>
            </a:r>
            <a:r>
              <a:rPr sz="2400" u="sng" spc="-195" dirty="0">
                <a:uFill>
                  <a:solidFill>
                    <a:srgbClr val="000000"/>
                  </a:solidFill>
                </a:uFill>
                <a:latin typeface="Verdana"/>
                <a:cs typeface="Verdana"/>
              </a:rPr>
              <a:t>DÉPART</a:t>
            </a:r>
          </a:p>
        </p:txBody>
      </p:sp>
      <p:grpSp>
        <p:nvGrpSpPr>
          <p:cNvPr id="3" name="object 3"/>
          <p:cNvGrpSpPr/>
          <p:nvPr/>
        </p:nvGrpSpPr>
        <p:grpSpPr>
          <a:xfrm>
            <a:off x="2228087" y="2122933"/>
            <a:ext cx="7886700" cy="3866515"/>
            <a:chOff x="704087" y="2122932"/>
            <a:chExt cx="7886700" cy="3866515"/>
          </a:xfrm>
        </p:grpSpPr>
        <p:sp>
          <p:nvSpPr>
            <p:cNvPr id="4" name="object 4"/>
            <p:cNvSpPr/>
            <p:nvPr/>
          </p:nvSpPr>
          <p:spPr>
            <a:xfrm>
              <a:off x="704087" y="2122932"/>
              <a:ext cx="7886700" cy="3866515"/>
            </a:xfrm>
            <a:custGeom>
              <a:avLst/>
              <a:gdLst/>
              <a:ahLst/>
              <a:cxnLst/>
              <a:rect l="l" t="t" r="r" b="b"/>
              <a:pathLst>
                <a:path w="7886700" h="3866515">
                  <a:moveTo>
                    <a:pt x="7886700" y="0"/>
                  </a:moveTo>
                  <a:lnTo>
                    <a:pt x="0" y="0"/>
                  </a:lnTo>
                  <a:lnTo>
                    <a:pt x="0" y="3866388"/>
                  </a:lnTo>
                  <a:lnTo>
                    <a:pt x="7886700" y="3866388"/>
                  </a:lnTo>
                  <a:lnTo>
                    <a:pt x="7886700" y="0"/>
                  </a:lnTo>
                  <a:close/>
                </a:path>
              </a:pathLst>
            </a:custGeom>
            <a:solidFill>
              <a:srgbClr val="F5F4ED"/>
            </a:solidFill>
          </p:spPr>
          <p:txBody>
            <a:bodyPr wrap="square" lIns="0" tIns="0" rIns="0" bIns="0" rtlCol="0"/>
            <a:lstStyle/>
            <a:p>
              <a:endParaRPr/>
            </a:p>
          </p:txBody>
        </p:sp>
        <p:sp>
          <p:nvSpPr>
            <p:cNvPr id="5" name="object 5"/>
            <p:cNvSpPr/>
            <p:nvPr/>
          </p:nvSpPr>
          <p:spPr>
            <a:xfrm>
              <a:off x="873251" y="3473196"/>
              <a:ext cx="7458075" cy="1155700"/>
            </a:xfrm>
            <a:custGeom>
              <a:avLst/>
              <a:gdLst/>
              <a:ahLst/>
              <a:cxnLst/>
              <a:rect l="l" t="t" r="r" b="b"/>
              <a:pathLst>
                <a:path w="7458075" h="1155700">
                  <a:moveTo>
                    <a:pt x="0" y="0"/>
                  </a:moveTo>
                  <a:lnTo>
                    <a:pt x="7457567" y="0"/>
                  </a:lnTo>
                </a:path>
                <a:path w="7458075" h="1155700">
                  <a:moveTo>
                    <a:pt x="0" y="1155191"/>
                  </a:moveTo>
                  <a:lnTo>
                    <a:pt x="7457567" y="1155191"/>
                  </a:lnTo>
                </a:path>
              </a:pathLst>
            </a:custGeom>
            <a:ln w="12192">
              <a:solidFill>
                <a:srgbClr val="2C2C2C"/>
              </a:solidFill>
            </a:ln>
          </p:spPr>
          <p:txBody>
            <a:bodyPr wrap="square" lIns="0" tIns="0" rIns="0" bIns="0" rtlCol="0"/>
            <a:lstStyle/>
            <a:p>
              <a:endParaRPr/>
            </a:p>
          </p:txBody>
        </p:sp>
      </p:grpSp>
      <p:sp>
        <p:nvSpPr>
          <p:cNvPr id="6" name="object 6"/>
          <p:cNvSpPr txBox="1"/>
          <p:nvPr/>
        </p:nvSpPr>
        <p:spPr>
          <a:xfrm>
            <a:off x="4691888" y="2568955"/>
            <a:ext cx="5083810" cy="756920"/>
          </a:xfrm>
          <a:prstGeom prst="rect">
            <a:avLst/>
          </a:prstGeom>
        </p:spPr>
        <p:txBody>
          <a:bodyPr vert="horz" wrap="square" lIns="0" tIns="12700" rIns="0" bIns="0" rtlCol="0">
            <a:spAutoFit/>
          </a:bodyPr>
          <a:lstStyle/>
          <a:p>
            <a:pPr marL="12700" marR="5080" algn="just">
              <a:spcBef>
                <a:spcPts val="100"/>
              </a:spcBef>
            </a:pPr>
            <a:r>
              <a:rPr sz="1200" spc="-10" dirty="0">
                <a:solidFill>
                  <a:schemeClr val="bg1"/>
                </a:solidFill>
                <a:latin typeface="Verdana"/>
                <a:cs typeface="Verdana"/>
              </a:rPr>
              <a:t>L’évaluation </a:t>
            </a:r>
            <a:r>
              <a:rPr sz="1200" spc="70" dirty="0">
                <a:solidFill>
                  <a:schemeClr val="bg1"/>
                </a:solidFill>
                <a:latin typeface="Verdana"/>
                <a:cs typeface="Verdana"/>
              </a:rPr>
              <a:t>de </a:t>
            </a:r>
            <a:r>
              <a:rPr sz="1200" spc="10" dirty="0">
                <a:solidFill>
                  <a:schemeClr val="bg1"/>
                </a:solidFill>
                <a:latin typeface="Verdana"/>
                <a:cs typeface="Verdana"/>
              </a:rPr>
              <a:t>départ </a:t>
            </a:r>
            <a:r>
              <a:rPr sz="1200" spc="-10" dirty="0">
                <a:solidFill>
                  <a:schemeClr val="bg1"/>
                </a:solidFill>
                <a:latin typeface="Verdana"/>
                <a:cs typeface="Verdana"/>
              </a:rPr>
              <a:t>permet </a:t>
            </a:r>
            <a:r>
              <a:rPr sz="1200" spc="-25" dirty="0">
                <a:solidFill>
                  <a:schemeClr val="bg1"/>
                </a:solidFill>
                <a:latin typeface="Verdana"/>
                <a:cs typeface="Verdana"/>
              </a:rPr>
              <a:t>d’</a:t>
            </a:r>
            <a:r>
              <a:rPr sz="1200" b="1" spc="-25" dirty="0">
                <a:solidFill>
                  <a:schemeClr val="bg1"/>
                </a:solidFill>
                <a:latin typeface="Tahoma"/>
                <a:cs typeface="Tahoma"/>
              </a:rPr>
              <a:t>estimer </a:t>
            </a:r>
            <a:r>
              <a:rPr sz="1200" spc="-5" dirty="0">
                <a:solidFill>
                  <a:schemeClr val="bg1"/>
                </a:solidFill>
                <a:latin typeface="Verdana"/>
                <a:cs typeface="Verdana"/>
              </a:rPr>
              <a:t>le </a:t>
            </a:r>
            <a:r>
              <a:rPr sz="1200" b="1" spc="-20" dirty="0">
                <a:solidFill>
                  <a:schemeClr val="bg1"/>
                </a:solidFill>
                <a:latin typeface="Tahoma"/>
                <a:cs typeface="Tahoma"/>
              </a:rPr>
              <a:t>nombre </a:t>
            </a:r>
            <a:r>
              <a:rPr sz="1200" b="1" spc="-30" dirty="0">
                <a:solidFill>
                  <a:schemeClr val="bg1"/>
                </a:solidFill>
                <a:latin typeface="Tahoma"/>
                <a:cs typeface="Tahoma"/>
              </a:rPr>
              <a:t>d’heures </a:t>
            </a:r>
            <a:r>
              <a:rPr sz="1200" spc="5" dirty="0">
                <a:solidFill>
                  <a:schemeClr val="bg1"/>
                </a:solidFill>
                <a:latin typeface="Verdana"/>
                <a:cs typeface="Verdana"/>
              </a:rPr>
              <a:t>dont </a:t>
            </a:r>
            <a:r>
              <a:rPr sz="1200" spc="10" dirty="0">
                <a:solidFill>
                  <a:schemeClr val="bg1"/>
                </a:solidFill>
                <a:latin typeface="Verdana"/>
                <a:cs typeface="Verdana"/>
              </a:rPr>
              <a:t> </a:t>
            </a:r>
            <a:r>
              <a:rPr sz="1200" spc="5" dirty="0">
                <a:solidFill>
                  <a:schemeClr val="bg1"/>
                </a:solidFill>
                <a:latin typeface="Verdana"/>
                <a:cs typeface="Verdana"/>
              </a:rPr>
              <a:t>l’élève </a:t>
            </a:r>
            <a:r>
              <a:rPr sz="1200" dirty="0">
                <a:solidFill>
                  <a:schemeClr val="bg1"/>
                </a:solidFill>
                <a:latin typeface="Verdana"/>
                <a:cs typeface="Verdana"/>
              </a:rPr>
              <a:t>aura </a:t>
            </a:r>
            <a:r>
              <a:rPr sz="1200" spc="-20" dirty="0">
                <a:solidFill>
                  <a:schemeClr val="bg1"/>
                </a:solidFill>
                <a:latin typeface="Verdana"/>
                <a:cs typeface="Verdana"/>
              </a:rPr>
              <a:t>besoin pour </a:t>
            </a:r>
            <a:r>
              <a:rPr sz="1200" spc="-25" dirty="0">
                <a:solidFill>
                  <a:schemeClr val="bg1"/>
                </a:solidFill>
                <a:latin typeface="Verdana"/>
                <a:cs typeface="Verdana"/>
              </a:rPr>
              <a:t>obtenir </a:t>
            </a:r>
            <a:r>
              <a:rPr sz="1200" spc="-45" dirty="0">
                <a:solidFill>
                  <a:schemeClr val="bg1"/>
                </a:solidFill>
                <a:latin typeface="Verdana"/>
                <a:cs typeface="Verdana"/>
              </a:rPr>
              <a:t>son </a:t>
            </a:r>
            <a:r>
              <a:rPr sz="1200" spc="-55" dirty="0">
                <a:solidFill>
                  <a:schemeClr val="bg1"/>
                </a:solidFill>
                <a:latin typeface="Verdana"/>
                <a:cs typeface="Verdana"/>
              </a:rPr>
              <a:t>permis </a:t>
            </a:r>
            <a:r>
              <a:rPr sz="1200" spc="70" dirty="0">
                <a:solidFill>
                  <a:schemeClr val="bg1"/>
                </a:solidFill>
                <a:latin typeface="Verdana"/>
                <a:cs typeface="Verdana"/>
              </a:rPr>
              <a:t>de </a:t>
            </a:r>
            <a:r>
              <a:rPr sz="1200" dirty="0">
                <a:solidFill>
                  <a:schemeClr val="bg1"/>
                </a:solidFill>
                <a:latin typeface="Verdana"/>
                <a:cs typeface="Verdana"/>
              </a:rPr>
              <a:t>conduire </a:t>
            </a:r>
            <a:r>
              <a:rPr sz="1200" spc="-10" dirty="0">
                <a:solidFill>
                  <a:schemeClr val="bg1"/>
                </a:solidFill>
                <a:latin typeface="Verdana"/>
                <a:cs typeface="Verdana"/>
              </a:rPr>
              <a:t>dans </a:t>
            </a:r>
            <a:r>
              <a:rPr sz="1200" spc="-60" dirty="0">
                <a:solidFill>
                  <a:schemeClr val="bg1"/>
                </a:solidFill>
                <a:latin typeface="Verdana"/>
                <a:cs typeface="Verdana"/>
              </a:rPr>
              <a:t>les </a:t>
            </a:r>
            <a:r>
              <a:rPr sz="1200" spc="-55" dirty="0">
                <a:solidFill>
                  <a:schemeClr val="bg1"/>
                </a:solidFill>
                <a:latin typeface="Verdana"/>
                <a:cs typeface="Verdana"/>
              </a:rPr>
              <a:t> </a:t>
            </a:r>
            <a:r>
              <a:rPr sz="1200" spc="-50" dirty="0">
                <a:solidFill>
                  <a:schemeClr val="bg1"/>
                </a:solidFill>
                <a:latin typeface="Verdana"/>
                <a:cs typeface="Verdana"/>
              </a:rPr>
              <a:t>meilleures </a:t>
            </a:r>
            <a:r>
              <a:rPr sz="1200" spc="-15" dirty="0">
                <a:solidFill>
                  <a:schemeClr val="bg1"/>
                </a:solidFill>
                <a:latin typeface="Verdana"/>
                <a:cs typeface="Verdana"/>
              </a:rPr>
              <a:t>conditions </a:t>
            </a:r>
            <a:r>
              <a:rPr sz="1200" spc="-10" dirty="0">
                <a:solidFill>
                  <a:schemeClr val="bg1"/>
                </a:solidFill>
                <a:latin typeface="Verdana"/>
                <a:cs typeface="Verdana"/>
              </a:rPr>
              <a:t>d’apprentissage, </a:t>
            </a:r>
            <a:r>
              <a:rPr sz="1200" dirty="0">
                <a:solidFill>
                  <a:schemeClr val="bg1"/>
                </a:solidFill>
                <a:latin typeface="Verdana"/>
                <a:cs typeface="Verdana"/>
              </a:rPr>
              <a:t>et </a:t>
            </a:r>
            <a:r>
              <a:rPr sz="1200" spc="-60" dirty="0">
                <a:solidFill>
                  <a:schemeClr val="bg1"/>
                </a:solidFill>
                <a:latin typeface="Verdana"/>
                <a:cs typeface="Verdana"/>
              </a:rPr>
              <a:t>ainsi </a:t>
            </a:r>
            <a:r>
              <a:rPr sz="1200" spc="20" dirty="0">
                <a:solidFill>
                  <a:schemeClr val="bg1"/>
                </a:solidFill>
                <a:latin typeface="Verdana"/>
                <a:cs typeface="Verdana"/>
              </a:rPr>
              <a:t>qu’une </a:t>
            </a:r>
            <a:r>
              <a:rPr sz="1200" spc="-30" dirty="0">
                <a:solidFill>
                  <a:schemeClr val="bg1"/>
                </a:solidFill>
                <a:latin typeface="Verdana"/>
                <a:cs typeface="Verdana"/>
              </a:rPr>
              <a:t>proposition </a:t>
            </a:r>
            <a:r>
              <a:rPr sz="1200" spc="-25" dirty="0">
                <a:solidFill>
                  <a:schemeClr val="bg1"/>
                </a:solidFill>
                <a:latin typeface="Verdana"/>
                <a:cs typeface="Verdana"/>
              </a:rPr>
              <a:t> </a:t>
            </a:r>
            <a:r>
              <a:rPr sz="1200" spc="-15" dirty="0">
                <a:solidFill>
                  <a:schemeClr val="bg1"/>
                </a:solidFill>
                <a:latin typeface="Verdana"/>
                <a:cs typeface="Verdana"/>
              </a:rPr>
              <a:t>chiffrée</a:t>
            </a:r>
            <a:endParaRPr sz="1200" dirty="0">
              <a:solidFill>
                <a:schemeClr val="bg1"/>
              </a:solidFill>
              <a:latin typeface="Verdana"/>
              <a:cs typeface="Verdana"/>
            </a:endParaRPr>
          </a:p>
        </p:txBody>
      </p:sp>
      <p:grpSp>
        <p:nvGrpSpPr>
          <p:cNvPr id="7" name="object 7"/>
          <p:cNvGrpSpPr/>
          <p:nvPr/>
        </p:nvGrpSpPr>
        <p:grpSpPr>
          <a:xfrm>
            <a:off x="4479036" y="1584961"/>
            <a:ext cx="5497450" cy="4094607"/>
            <a:chOff x="2955035" y="1584960"/>
            <a:chExt cx="5497450" cy="4094607"/>
          </a:xfrm>
        </p:grpSpPr>
        <p:sp>
          <p:nvSpPr>
            <p:cNvPr id="8" name="object 8"/>
            <p:cNvSpPr/>
            <p:nvPr/>
          </p:nvSpPr>
          <p:spPr>
            <a:xfrm>
              <a:off x="2955035" y="2282952"/>
              <a:ext cx="0" cy="3396615"/>
            </a:xfrm>
            <a:custGeom>
              <a:avLst/>
              <a:gdLst/>
              <a:ahLst/>
              <a:cxnLst/>
              <a:rect l="l" t="t" r="r" b="b"/>
              <a:pathLst>
                <a:path h="3396615">
                  <a:moveTo>
                    <a:pt x="0" y="0"/>
                  </a:moveTo>
                  <a:lnTo>
                    <a:pt x="0" y="3396195"/>
                  </a:lnTo>
                </a:path>
              </a:pathLst>
            </a:custGeom>
            <a:ln w="12192">
              <a:solidFill>
                <a:srgbClr val="2C2C2C"/>
              </a:solidFill>
            </a:ln>
          </p:spPr>
          <p:txBody>
            <a:bodyPr wrap="square" lIns="0" tIns="0" rIns="0" bIns="0" rtlCol="0"/>
            <a:lstStyle/>
            <a:p>
              <a:endParaRPr/>
            </a:p>
          </p:txBody>
        </p:sp>
        <p:sp>
          <p:nvSpPr>
            <p:cNvPr id="10" name="object 10"/>
            <p:cNvSpPr/>
            <p:nvPr/>
          </p:nvSpPr>
          <p:spPr>
            <a:xfrm>
              <a:off x="7109460" y="1584960"/>
              <a:ext cx="1343025" cy="836930"/>
            </a:xfrm>
            <a:custGeom>
              <a:avLst/>
              <a:gdLst/>
              <a:ahLst/>
              <a:cxnLst/>
              <a:rect l="l" t="t" r="r" b="b"/>
              <a:pathLst>
                <a:path w="1343025" h="836930">
                  <a:moveTo>
                    <a:pt x="1342644" y="0"/>
                  </a:moveTo>
                  <a:lnTo>
                    <a:pt x="139446" y="0"/>
                  </a:lnTo>
                  <a:lnTo>
                    <a:pt x="95390" y="7114"/>
                  </a:lnTo>
                  <a:lnTo>
                    <a:pt x="57113" y="26919"/>
                  </a:lnTo>
                  <a:lnTo>
                    <a:pt x="26919" y="57113"/>
                  </a:lnTo>
                  <a:lnTo>
                    <a:pt x="7114" y="95390"/>
                  </a:lnTo>
                  <a:lnTo>
                    <a:pt x="0" y="139445"/>
                  </a:lnTo>
                  <a:lnTo>
                    <a:pt x="0" y="836676"/>
                  </a:lnTo>
                  <a:lnTo>
                    <a:pt x="1203198" y="836676"/>
                  </a:lnTo>
                  <a:lnTo>
                    <a:pt x="1247253" y="829561"/>
                  </a:lnTo>
                  <a:lnTo>
                    <a:pt x="1285530" y="809756"/>
                  </a:lnTo>
                  <a:lnTo>
                    <a:pt x="1315724" y="779562"/>
                  </a:lnTo>
                  <a:lnTo>
                    <a:pt x="1335529" y="741285"/>
                  </a:lnTo>
                  <a:lnTo>
                    <a:pt x="1342644" y="697229"/>
                  </a:lnTo>
                  <a:lnTo>
                    <a:pt x="1342644" y="0"/>
                  </a:lnTo>
                  <a:close/>
                </a:path>
              </a:pathLst>
            </a:custGeom>
            <a:solidFill>
              <a:srgbClr val="D0363A"/>
            </a:solidFill>
          </p:spPr>
          <p:txBody>
            <a:bodyPr wrap="square" lIns="0" tIns="0" rIns="0" bIns="0" rtlCol="0"/>
            <a:lstStyle/>
            <a:p>
              <a:endParaRPr/>
            </a:p>
          </p:txBody>
        </p:sp>
      </p:grpSp>
      <p:sp>
        <p:nvSpPr>
          <p:cNvPr id="11" name="object 11"/>
          <p:cNvSpPr txBox="1"/>
          <p:nvPr/>
        </p:nvSpPr>
        <p:spPr>
          <a:xfrm>
            <a:off x="4737861" y="4760722"/>
            <a:ext cx="4951730" cy="940435"/>
          </a:xfrm>
          <a:prstGeom prst="rect">
            <a:avLst/>
          </a:prstGeom>
        </p:spPr>
        <p:txBody>
          <a:bodyPr vert="horz" wrap="square" lIns="0" tIns="12700" rIns="0" bIns="0" rtlCol="0">
            <a:spAutoFit/>
          </a:bodyPr>
          <a:lstStyle/>
          <a:p>
            <a:pPr marL="12700" marR="5080">
              <a:spcBef>
                <a:spcPts val="100"/>
              </a:spcBef>
              <a:buChar char="-"/>
              <a:tabLst>
                <a:tab pos="121285" algn="l"/>
              </a:tabLst>
            </a:pPr>
            <a:r>
              <a:rPr sz="1200" spc="-55" dirty="0">
                <a:solidFill>
                  <a:schemeClr val="bg1"/>
                </a:solidFill>
                <a:latin typeface="Verdana"/>
                <a:cs typeface="Verdana"/>
              </a:rPr>
              <a:t>vos</a:t>
            </a:r>
            <a:r>
              <a:rPr sz="1200" spc="35" dirty="0">
                <a:solidFill>
                  <a:schemeClr val="bg1"/>
                </a:solidFill>
                <a:latin typeface="Verdana"/>
                <a:cs typeface="Verdana"/>
              </a:rPr>
              <a:t> </a:t>
            </a:r>
            <a:r>
              <a:rPr sz="1200" b="1" spc="-40" dirty="0">
                <a:solidFill>
                  <a:schemeClr val="bg1"/>
                </a:solidFill>
                <a:latin typeface="Tahoma"/>
                <a:cs typeface="Tahoma"/>
              </a:rPr>
              <a:t>prérequis</a:t>
            </a:r>
            <a:r>
              <a:rPr sz="1200" b="1" spc="105" dirty="0">
                <a:solidFill>
                  <a:schemeClr val="bg1"/>
                </a:solidFill>
                <a:latin typeface="Tahoma"/>
                <a:cs typeface="Tahoma"/>
              </a:rPr>
              <a:t> </a:t>
            </a:r>
            <a:r>
              <a:rPr sz="1200" spc="15" dirty="0">
                <a:solidFill>
                  <a:schemeClr val="bg1"/>
                </a:solidFill>
                <a:latin typeface="Verdana"/>
                <a:cs typeface="Verdana"/>
              </a:rPr>
              <a:t>en</a:t>
            </a:r>
            <a:r>
              <a:rPr sz="1200" spc="30" dirty="0">
                <a:solidFill>
                  <a:schemeClr val="bg1"/>
                </a:solidFill>
                <a:latin typeface="Verdana"/>
                <a:cs typeface="Verdana"/>
              </a:rPr>
              <a:t> </a:t>
            </a:r>
            <a:r>
              <a:rPr sz="1200" spc="-25" dirty="0">
                <a:solidFill>
                  <a:schemeClr val="bg1"/>
                </a:solidFill>
                <a:latin typeface="Verdana"/>
                <a:cs typeface="Verdana"/>
              </a:rPr>
              <a:t>matière</a:t>
            </a:r>
            <a:r>
              <a:rPr sz="1200" spc="40" dirty="0">
                <a:solidFill>
                  <a:schemeClr val="bg1"/>
                </a:solidFill>
                <a:latin typeface="Verdana"/>
                <a:cs typeface="Verdana"/>
              </a:rPr>
              <a:t> </a:t>
            </a:r>
            <a:r>
              <a:rPr sz="1200" spc="70" dirty="0">
                <a:solidFill>
                  <a:schemeClr val="bg1"/>
                </a:solidFill>
                <a:latin typeface="Verdana"/>
                <a:cs typeface="Verdana"/>
              </a:rPr>
              <a:t>de</a:t>
            </a:r>
            <a:r>
              <a:rPr sz="1200" spc="30" dirty="0">
                <a:solidFill>
                  <a:schemeClr val="bg1"/>
                </a:solidFill>
                <a:latin typeface="Verdana"/>
                <a:cs typeface="Verdana"/>
              </a:rPr>
              <a:t> </a:t>
            </a:r>
            <a:r>
              <a:rPr sz="1200" b="1" spc="-5" dirty="0">
                <a:solidFill>
                  <a:schemeClr val="bg1"/>
                </a:solidFill>
                <a:latin typeface="Tahoma"/>
                <a:cs typeface="Tahoma"/>
              </a:rPr>
              <a:t>connaissances</a:t>
            </a:r>
            <a:r>
              <a:rPr sz="1200" b="1" spc="105" dirty="0">
                <a:solidFill>
                  <a:schemeClr val="bg1"/>
                </a:solidFill>
                <a:latin typeface="Tahoma"/>
                <a:cs typeface="Tahoma"/>
              </a:rPr>
              <a:t> </a:t>
            </a:r>
            <a:r>
              <a:rPr sz="1200" b="1" spc="-10" dirty="0">
                <a:solidFill>
                  <a:schemeClr val="bg1"/>
                </a:solidFill>
                <a:latin typeface="Tahoma"/>
                <a:cs typeface="Tahoma"/>
              </a:rPr>
              <a:t>des</a:t>
            </a:r>
            <a:r>
              <a:rPr sz="1200" b="1" spc="110" dirty="0">
                <a:solidFill>
                  <a:schemeClr val="bg1"/>
                </a:solidFill>
                <a:latin typeface="Tahoma"/>
                <a:cs typeface="Tahoma"/>
              </a:rPr>
              <a:t> </a:t>
            </a:r>
            <a:r>
              <a:rPr sz="1200" b="1" spc="-30" dirty="0">
                <a:solidFill>
                  <a:schemeClr val="bg1"/>
                </a:solidFill>
                <a:latin typeface="Tahoma"/>
                <a:cs typeface="Tahoma"/>
              </a:rPr>
              <a:t>règles</a:t>
            </a:r>
            <a:r>
              <a:rPr sz="1200" b="1" spc="100" dirty="0">
                <a:solidFill>
                  <a:schemeClr val="bg1"/>
                </a:solidFill>
                <a:latin typeface="Tahoma"/>
                <a:cs typeface="Tahoma"/>
              </a:rPr>
              <a:t> </a:t>
            </a:r>
            <a:r>
              <a:rPr sz="1200" b="1" spc="-10" dirty="0">
                <a:solidFill>
                  <a:schemeClr val="bg1"/>
                </a:solidFill>
                <a:latin typeface="Tahoma"/>
                <a:cs typeface="Tahoma"/>
              </a:rPr>
              <a:t>du</a:t>
            </a:r>
            <a:r>
              <a:rPr sz="1200" b="1" spc="100" dirty="0">
                <a:solidFill>
                  <a:schemeClr val="bg1"/>
                </a:solidFill>
                <a:latin typeface="Tahoma"/>
                <a:cs typeface="Tahoma"/>
              </a:rPr>
              <a:t> </a:t>
            </a:r>
            <a:r>
              <a:rPr sz="1200" b="1" spc="55" dirty="0">
                <a:solidFill>
                  <a:schemeClr val="bg1"/>
                </a:solidFill>
                <a:latin typeface="Tahoma"/>
                <a:cs typeface="Tahoma"/>
              </a:rPr>
              <a:t>code </a:t>
            </a:r>
            <a:r>
              <a:rPr sz="1200" b="1" spc="-335" dirty="0">
                <a:solidFill>
                  <a:schemeClr val="bg1"/>
                </a:solidFill>
                <a:latin typeface="Tahoma"/>
                <a:cs typeface="Tahoma"/>
              </a:rPr>
              <a:t> </a:t>
            </a:r>
            <a:r>
              <a:rPr sz="1200" b="1" spc="40" dirty="0">
                <a:solidFill>
                  <a:schemeClr val="bg1"/>
                </a:solidFill>
                <a:latin typeface="Tahoma"/>
                <a:cs typeface="Tahoma"/>
              </a:rPr>
              <a:t>de</a:t>
            </a:r>
            <a:r>
              <a:rPr sz="1200" b="1" spc="-30" dirty="0">
                <a:solidFill>
                  <a:schemeClr val="bg1"/>
                </a:solidFill>
                <a:latin typeface="Tahoma"/>
                <a:cs typeface="Tahoma"/>
              </a:rPr>
              <a:t> </a:t>
            </a:r>
            <a:r>
              <a:rPr sz="1200" b="1" spc="-5" dirty="0">
                <a:solidFill>
                  <a:schemeClr val="bg1"/>
                </a:solidFill>
                <a:latin typeface="Tahoma"/>
                <a:cs typeface="Tahoma"/>
              </a:rPr>
              <a:t>la</a:t>
            </a:r>
            <a:r>
              <a:rPr sz="1200" b="1" spc="-20" dirty="0">
                <a:solidFill>
                  <a:schemeClr val="bg1"/>
                </a:solidFill>
                <a:latin typeface="Tahoma"/>
                <a:cs typeface="Tahoma"/>
              </a:rPr>
              <a:t> </a:t>
            </a:r>
            <a:r>
              <a:rPr sz="1200" b="1" spc="-50" dirty="0">
                <a:solidFill>
                  <a:schemeClr val="bg1"/>
                </a:solidFill>
                <a:latin typeface="Tahoma"/>
                <a:cs typeface="Tahoma"/>
              </a:rPr>
              <a:t>route</a:t>
            </a:r>
            <a:r>
              <a:rPr sz="1200" b="1" spc="-20" dirty="0">
                <a:solidFill>
                  <a:schemeClr val="bg1"/>
                </a:solidFill>
                <a:latin typeface="Tahoma"/>
                <a:cs typeface="Tahoma"/>
              </a:rPr>
              <a:t> </a:t>
            </a:r>
            <a:r>
              <a:rPr sz="1200" spc="-5" dirty="0">
                <a:solidFill>
                  <a:schemeClr val="bg1"/>
                </a:solidFill>
                <a:latin typeface="Verdana"/>
                <a:cs typeface="Verdana"/>
              </a:rPr>
              <a:t>et</a:t>
            </a:r>
            <a:r>
              <a:rPr sz="1200" spc="-85" dirty="0">
                <a:solidFill>
                  <a:schemeClr val="bg1"/>
                </a:solidFill>
                <a:latin typeface="Verdana"/>
                <a:cs typeface="Verdana"/>
              </a:rPr>
              <a:t> </a:t>
            </a:r>
            <a:r>
              <a:rPr sz="1200" spc="15" dirty="0">
                <a:solidFill>
                  <a:schemeClr val="bg1"/>
                </a:solidFill>
                <a:latin typeface="Verdana"/>
                <a:cs typeface="Verdana"/>
              </a:rPr>
              <a:t>en</a:t>
            </a:r>
            <a:r>
              <a:rPr sz="1200" spc="-90" dirty="0">
                <a:solidFill>
                  <a:schemeClr val="bg1"/>
                </a:solidFill>
                <a:latin typeface="Verdana"/>
                <a:cs typeface="Verdana"/>
              </a:rPr>
              <a:t> </a:t>
            </a:r>
            <a:r>
              <a:rPr sz="1200" spc="-25" dirty="0">
                <a:solidFill>
                  <a:schemeClr val="bg1"/>
                </a:solidFill>
                <a:latin typeface="Verdana"/>
                <a:cs typeface="Verdana"/>
              </a:rPr>
              <a:t>matière</a:t>
            </a:r>
            <a:r>
              <a:rPr sz="1200" spc="-60" dirty="0">
                <a:solidFill>
                  <a:schemeClr val="bg1"/>
                </a:solidFill>
                <a:latin typeface="Verdana"/>
                <a:cs typeface="Verdana"/>
              </a:rPr>
              <a:t> </a:t>
            </a:r>
            <a:r>
              <a:rPr sz="1200" spc="70" dirty="0">
                <a:solidFill>
                  <a:schemeClr val="bg1"/>
                </a:solidFill>
                <a:latin typeface="Verdana"/>
                <a:cs typeface="Verdana"/>
              </a:rPr>
              <a:t>de</a:t>
            </a:r>
            <a:r>
              <a:rPr sz="1200" spc="-100" dirty="0">
                <a:solidFill>
                  <a:schemeClr val="bg1"/>
                </a:solidFill>
                <a:latin typeface="Verdana"/>
                <a:cs typeface="Verdana"/>
              </a:rPr>
              <a:t> </a:t>
            </a:r>
            <a:r>
              <a:rPr sz="1200" spc="10" dirty="0">
                <a:solidFill>
                  <a:schemeClr val="bg1"/>
                </a:solidFill>
                <a:latin typeface="Verdana"/>
                <a:cs typeface="Verdana"/>
              </a:rPr>
              <a:t>conduite</a:t>
            </a:r>
            <a:r>
              <a:rPr sz="1200" spc="-55" dirty="0">
                <a:solidFill>
                  <a:schemeClr val="bg1"/>
                </a:solidFill>
                <a:latin typeface="Verdana"/>
                <a:cs typeface="Verdana"/>
              </a:rPr>
              <a:t> </a:t>
            </a:r>
            <a:r>
              <a:rPr sz="1200" spc="25" dirty="0">
                <a:solidFill>
                  <a:schemeClr val="bg1"/>
                </a:solidFill>
                <a:latin typeface="Verdana"/>
                <a:cs typeface="Verdana"/>
              </a:rPr>
              <a:t>d’un</a:t>
            </a:r>
            <a:r>
              <a:rPr sz="1200" spc="-85" dirty="0">
                <a:solidFill>
                  <a:schemeClr val="bg1"/>
                </a:solidFill>
                <a:latin typeface="Verdana"/>
                <a:cs typeface="Verdana"/>
              </a:rPr>
              <a:t> </a:t>
            </a:r>
            <a:r>
              <a:rPr sz="1200" dirty="0">
                <a:solidFill>
                  <a:schemeClr val="bg1"/>
                </a:solidFill>
                <a:latin typeface="Verdana"/>
                <a:cs typeface="Verdana"/>
              </a:rPr>
              <a:t>véhicule</a:t>
            </a:r>
            <a:r>
              <a:rPr sz="1200" spc="-135" dirty="0">
                <a:solidFill>
                  <a:schemeClr val="bg1"/>
                </a:solidFill>
                <a:latin typeface="Verdana"/>
                <a:cs typeface="Verdana"/>
              </a:rPr>
              <a:t> </a:t>
            </a:r>
            <a:r>
              <a:rPr sz="1200" spc="-215" dirty="0">
                <a:solidFill>
                  <a:schemeClr val="bg1"/>
                </a:solidFill>
                <a:latin typeface="Verdana"/>
                <a:cs typeface="Verdana"/>
              </a:rPr>
              <a:t>;</a:t>
            </a:r>
            <a:endParaRPr sz="1200" dirty="0">
              <a:solidFill>
                <a:schemeClr val="bg1"/>
              </a:solidFill>
              <a:latin typeface="Verdana"/>
              <a:cs typeface="Verdana"/>
            </a:endParaRPr>
          </a:p>
          <a:p>
            <a:pPr marL="105410" indent="-93345">
              <a:buChar char="-"/>
              <a:tabLst>
                <a:tab pos="106045" algn="l"/>
              </a:tabLst>
            </a:pPr>
            <a:r>
              <a:rPr sz="1200" spc="-55" dirty="0">
                <a:solidFill>
                  <a:schemeClr val="bg1"/>
                </a:solidFill>
                <a:latin typeface="Verdana"/>
                <a:cs typeface="Verdana"/>
              </a:rPr>
              <a:t>vos</a:t>
            </a:r>
            <a:r>
              <a:rPr sz="1200" spc="-75" dirty="0">
                <a:solidFill>
                  <a:schemeClr val="bg1"/>
                </a:solidFill>
                <a:latin typeface="Verdana"/>
                <a:cs typeface="Verdana"/>
              </a:rPr>
              <a:t> </a:t>
            </a:r>
            <a:r>
              <a:rPr sz="1200" spc="-10" dirty="0">
                <a:solidFill>
                  <a:schemeClr val="bg1"/>
                </a:solidFill>
                <a:latin typeface="Verdana"/>
                <a:cs typeface="Verdana"/>
              </a:rPr>
              <a:t>expériences</a:t>
            </a:r>
            <a:r>
              <a:rPr sz="1200" spc="-110" dirty="0">
                <a:solidFill>
                  <a:schemeClr val="bg1"/>
                </a:solidFill>
                <a:latin typeface="Verdana"/>
                <a:cs typeface="Verdana"/>
              </a:rPr>
              <a:t> </a:t>
            </a:r>
            <a:r>
              <a:rPr sz="1200" spc="5" dirty="0">
                <a:solidFill>
                  <a:schemeClr val="bg1"/>
                </a:solidFill>
                <a:latin typeface="Verdana"/>
                <a:cs typeface="Verdana"/>
              </a:rPr>
              <a:t>vécues</a:t>
            </a:r>
            <a:r>
              <a:rPr sz="1200" spc="-105" dirty="0">
                <a:solidFill>
                  <a:schemeClr val="bg1"/>
                </a:solidFill>
                <a:latin typeface="Verdana"/>
                <a:cs typeface="Verdana"/>
              </a:rPr>
              <a:t> </a:t>
            </a:r>
            <a:r>
              <a:rPr sz="1200" spc="15" dirty="0">
                <a:solidFill>
                  <a:schemeClr val="bg1"/>
                </a:solidFill>
                <a:latin typeface="Verdana"/>
                <a:cs typeface="Verdana"/>
              </a:rPr>
              <a:t>en</a:t>
            </a:r>
            <a:r>
              <a:rPr sz="1200" spc="-90" dirty="0">
                <a:solidFill>
                  <a:schemeClr val="bg1"/>
                </a:solidFill>
                <a:latin typeface="Verdana"/>
                <a:cs typeface="Verdana"/>
              </a:rPr>
              <a:t> </a:t>
            </a:r>
            <a:r>
              <a:rPr sz="1200" spc="-25" dirty="0">
                <a:solidFill>
                  <a:schemeClr val="bg1"/>
                </a:solidFill>
                <a:latin typeface="Verdana"/>
                <a:cs typeface="Verdana"/>
              </a:rPr>
              <a:t>tant</a:t>
            </a:r>
            <a:r>
              <a:rPr sz="1200" spc="-50" dirty="0">
                <a:solidFill>
                  <a:schemeClr val="bg1"/>
                </a:solidFill>
                <a:latin typeface="Verdana"/>
                <a:cs typeface="Verdana"/>
              </a:rPr>
              <a:t> </a:t>
            </a:r>
            <a:r>
              <a:rPr sz="1200" spc="-5" dirty="0">
                <a:solidFill>
                  <a:schemeClr val="bg1"/>
                </a:solidFill>
                <a:latin typeface="Verdana"/>
                <a:cs typeface="Verdana"/>
              </a:rPr>
              <a:t>qu’usager</a:t>
            </a:r>
            <a:r>
              <a:rPr sz="1200" spc="-90" dirty="0">
                <a:solidFill>
                  <a:schemeClr val="bg1"/>
                </a:solidFill>
                <a:latin typeface="Verdana"/>
                <a:cs typeface="Verdana"/>
              </a:rPr>
              <a:t> </a:t>
            </a:r>
            <a:r>
              <a:rPr sz="1200" spc="70" dirty="0">
                <a:solidFill>
                  <a:schemeClr val="bg1"/>
                </a:solidFill>
                <a:latin typeface="Verdana"/>
                <a:cs typeface="Verdana"/>
              </a:rPr>
              <a:t>de</a:t>
            </a:r>
            <a:r>
              <a:rPr sz="1200" spc="-95" dirty="0">
                <a:solidFill>
                  <a:schemeClr val="bg1"/>
                </a:solidFill>
                <a:latin typeface="Verdana"/>
                <a:cs typeface="Verdana"/>
              </a:rPr>
              <a:t> </a:t>
            </a:r>
            <a:r>
              <a:rPr sz="1200" spc="15" dirty="0">
                <a:solidFill>
                  <a:schemeClr val="bg1"/>
                </a:solidFill>
                <a:latin typeface="Verdana"/>
                <a:cs typeface="Verdana"/>
              </a:rPr>
              <a:t>la</a:t>
            </a:r>
            <a:r>
              <a:rPr sz="1200" spc="-105" dirty="0">
                <a:solidFill>
                  <a:schemeClr val="bg1"/>
                </a:solidFill>
                <a:latin typeface="Verdana"/>
                <a:cs typeface="Verdana"/>
              </a:rPr>
              <a:t> </a:t>
            </a:r>
            <a:r>
              <a:rPr sz="1200" spc="-35" dirty="0">
                <a:solidFill>
                  <a:schemeClr val="bg1"/>
                </a:solidFill>
                <a:latin typeface="Verdana"/>
                <a:cs typeface="Verdana"/>
              </a:rPr>
              <a:t>route</a:t>
            </a:r>
            <a:r>
              <a:rPr sz="1200" spc="-65" dirty="0">
                <a:solidFill>
                  <a:schemeClr val="bg1"/>
                </a:solidFill>
                <a:latin typeface="Verdana"/>
                <a:cs typeface="Verdana"/>
              </a:rPr>
              <a:t> </a:t>
            </a:r>
            <a:r>
              <a:rPr sz="1200" spc="-215" dirty="0">
                <a:solidFill>
                  <a:schemeClr val="bg1"/>
                </a:solidFill>
                <a:latin typeface="Verdana"/>
                <a:cs typeface="Verdana"/>
              </a:rPr>
              <a:t>;</a:t>
            </a:r>
            <a:endParaRPr sz="1200" dirty="0">
              <a:solidFill>
                <a:schemeClr val="bg1"/>
              </a:solidFill>
              <a:latin typeface="Verdana"/>
              <a:cs typeface="Verdana"/>
            </a:endParaRPr>
          </a:p>
          <a:p>
            <a:pPr marL="105410" indent="-93345">
              <a:buChar char="-"/>
              <a:tabLst>
                <a:tab pos="106045" algn="l"/>
              </a:tabLst>
            </a:pPr>
            <a:r>
              <a:rPr sz="1200" spc="-55" dirty="0">
                <a:solidFill>
                  <a:schemeClr val="bg1"/>
                </a:solidFill>
                <a:latin typeface="Verdana"/>
                <a:cs typeface="Verdana"/>
              </a:rPr>
              <a:t>v</a:t>
            </a:r>
            <a:r>
              <a:rPr sz="1200" spc="45" dirty="0">
                <a:solidFill>
                  <a:schemeClr val="bg1"/>
                </a:solidFill>
                <a:latin typeface="Verdana"/>
                <a:cs typeface="Verdana"/>
              </a:rPr>
              <a:t>o</a:t>
            </a:r>
            <a:r>
              <a:rPr sz="1200" spc="-160" dirty="0">
                <a:solidFill>
                  <a:schemeClr val="bg1"/>
                </a:solidFill>
                <a:latin typeface="Verdana"/>
                <a:cs typeface="Verdana"/>
              </a:rPr>
              <a:t>s</a:t>
            </a:r>
            <a:r>
              <a:rPr sz="1200" spc="-75" dirty="0">
                <a:solidFill>
                  <a:schemeClr val="bg1"/>
                </a:solidFill>
                <a:latin typeface="Verdana"/>
                <a:cs typeface="Verdana"/>
              </a:rPr>
              <a:t> </a:t>
            </a:r>
            <a:r>
              <a:rPr sz="1200" spc="150" dirty="0">
                <a:solidFill>
                  <a:schemeClr val="bg1"/>
                </a:solidFill>
                <a:latin typeface="Verdana"/>
                <a:cs typeface="Verdana"/>
              </a:rPr>
              <a:t>c</a:t>
            </a:r>
            <a:r>
              <a:rPr sz="1200" spc="45" dirty="0">
                <a:solidFill>
                  <a:schemeClr val="bg1"/>
                </a:solidFill>
                <a:latin typeface="Verdana"/>
                <a:cs typeface="Verdana"/>
              </a:rPr>
              <a:t>o</a:t>
            </a:r>
            <a:r>
              <a:rPr sz="1200" spc="-35" dirty="0">
                <a:solidFill>
                  <a:schemeClr val="bg1"/>
                </a:solidFill>
                <a:latin typeface="Verdana"/>
                <a:cs typeface="Verdana"/>
              </a:rPr>
              <a:t>m</a:t>
            </a:r>
            <a:r>
              <a:rPr sz="1200" spc="20" dirty="0">
                <a:solidFill>
                  <a:schemeClr val="bg1"/>
                </a:solidFill>
                <a:latin typeface="Verdana"/>
                <a:cs typeface="Verdana"/>
              </a:rPr>
              <a:t>pé</a:t>
            </a:r>
            <a:r>
              <a:rPr sz="1200" spc="-15" dirty="0">
                <a:solidFill>
                  <a:schemeClr val="bg1"/>
                </a:solidFill>
                <a:latin typeface="Verdana"/>
                <a:cs typeface="Verdana"/>
              </a:rPr>
              <a:t>t</a:t>
            </a:r>
            <a:r>
              <a:rPr sz="1200" spc="60" dirty="0">
                <a:solidFill>
                  <a:schemeClr val="bg1"/>
                </a:solidFill>
                <a:latin typeface="Verdana"/>
                <a:cs typeface="Verdana"/>
              </a:rPr>
              <a:t>enc</a:t>
            </a:r>
            <a:r>
              <a:rPr sz="1200" spc="-50" dirty="0">
                <a:solidFill>
                  <a:schemeClr val="bg1"/>
                </a:solidFill>
                <a:latin typeface="Verdana"/>
                <a:cs typeface="Verdana"/>
              </a:rPr>
              <a:t>es</a:t>
            </a:r>
            <a:r>
              <a:rPr sz="1200" spc="-95" dirty="0">
                <a:solidFill>
                  <a:schemeClr val="bg1"/>
                </a:solidFill>
                <a:latin typeface="Verdana"/>
                <a:cs typeface="Verdana"/>
              </a:rPr>
              <a:t> </a:t>
            </a:r>
            <a:r>
              <a:rPr sz="1200" b="1" spc="-20" dirty="0">
                <a:solidFill>
                  <a:schemeClr val="bg1"/>
                </a:solidFill>
                <a:latin typeface="Tahoma"/>
                <a:cs typeface="Tahoma"/>
              </a:rPr>
              <a:t>psychomotrice</a:t>
            </a:r>
            <a:r>
              <a:rPr sz="1200" b="1" spc="-15" dirty="0">
                <a:solidFill>
                  <a:schemeClr val="bg1"/>
                </a:solidFill>
                <a:latin typeface="Tahoma"/>
                <a:cs typeface="Tahoma"/>
              </a:rPr>
              <a:t>s</a:t>
            </a:r>
            <a:r>
              <a:rPr sz="1200" b="1" spc="-35" dirty="0">
                <a:solidFill>
                  <a:schemeClr val="bg1"/>
                </a:solidFill>
                <a:latin typeface="Tahoma"/>
                <a:cs typeface="Tahoma"/>
              </a:rPr>
              <a:t> </a:t>
            </a:r>
            <a:r>
              <a:rPr sz="1200" spc="-215" dirty="0">
                <a:solidFill>
                  <a:schemeClr val="bg1"/>
                </a:solidFill>
                <a:latin typeface="Verdana"/>
                <a:cs typeface="Verdana"/>
              </a:rPr>
              <a:t>;</a:t>
            </a:r>
            <a:endParaRPr sz="1200" dirty="0">
              <a:solidFill>
                <a:schemeClr val="bg1"/>
              </a:solidFill>
              <a:latin typeface="Verdana"/>
              <a:cs typeface="Verdana"/>
            </a:endParaRPr>
          </a:p>
          <a:p>
            <a:pPr marL="105410" indent="-93345">
              <a:buChar char="-"/>
              <a:tabLst>
                <a:tab pos="106045" algn="l"/>
              </a:tabLst>
            </a:pPr>
            <a:r>
              <a:rPr sz="1200" spc="-55" dirty="0">
                <a:solidFill>
                  <a:schemeClr val="bg1"/>
                </a:solidFill>
                <a:latin typeface="Verdana"/>
                <a:cs typeface="Verdana"/>
              </a:rPr>
              <a:t>v</a:t>
            </a:r>
            <a:r>
              <a:rPr sz="1200" spc="45" dirty="0">
                <a:solidFill>
                  <a:schemeClr val="bg1"/>
                </a:solidFill>
                <a:latin typeface="Verdana"/>
                <a:cs typeface="Verdana"/>
              </a:rPr>
              <a:t>o</a:t>
            </a:r>
            <a:r>
              <a:rPr sz="1200" spc="-160" dirty="0">
                <a:solidFill>
                  <a:schemeClr val="bg1"/>
                </a:solidFill>
                <a:latin typeface="Verdana"/>
                <a:cs typeface="Verdana"/>
              </a:rPr>
              <a:t>s</a:t>
            </a:r>
            <a:r>
              <a:rPr sz="1200" spc="-75" dirty="0">
                <a:solidFill>
                  <a:schemeClr val="bg1"/>
                </a:solidFill>
                <a:latin typeface="Verdana"/>
                <a:cs typeface="Verdana"/>
              </a:rPr>
              <a:t> </a:t>
            </a:r>
            <a:r>
              <a:rPr sz="1200" b="1" spc="-45" dirty="0">
                <a:solidFill>
                  <a:schemeClr val="bg1"/>
                </a:solidFill>
                <a:latin typeface="Tahoma"/>
                <a:cs typeface="Tahoma"/>
              </a:rPr>
              <a:t>motivation</a:t>
            </a:r>
            <a:r>
              <a:rPr sz="1200" b="1" spc="-50" dirty="0">
                <a:solidFill>
                  <a:schemeClr val="bg1"/>
                </a:solidFill>
                <a:latin typeface="Tahoma"/>
                <a:cs typeface="Tahoma"/>
              </a:rPr>
              <a:t>s</a:t>
            </a:r>
            <a:r>
              <a:rPr sz="1200" spc="-105" dirty="0">
                <a:solidFill>
                  <a:schemeClr val="bg1"/>
                </a:solidFill>
                <a:latin typeface="Verdana"/>
                <a:cs typeface="Verdana"/>
              </a:rPr>
              <a:t>.</a:t>
            </a:r>
            <a:endParaRPr sz="1200" dirty="0">
              <a:solidFill>
                <a:schemeClr val="bg1"/>
              </a:solidFill>
              <a:latin typeface="Verdana"/>
              <a:cs typeface="Verdana"/>
            </a:endParaRPr>
          </a:p>
        </p:txBody>
      </p:sp>
      <p:sp>
        <p:nvSpPr>
          <p:cNvPr id="12" name="object 12"/>
          <p:cNvSpPr txBox="1"/>
          <p:nvPr/>
        </p:nvSpPr>
        <p:spPr>
          <a:xfrm>
            <a:off x="5833110" y="3696716"/>
            <a:ext cx="3320415" cy="756920"/>
          </a:xfrm>
          <a:prstGeom prst="rect">
            <a:avLst/>
          </a:prstGeom>
        </p:spPr>
        <p:txBody>
          <a:bodyPr vert="horz" wrap="square" lIns="0" tIns="12700" rIns="0" bIns="0" rtlCol="0">
            <a:spAutoFit/>
          </a:bodyPr>
          <a:lstStyle/>
          <a:p>
            <a:pPr marL="12700">
              <a:spcBef>
                <a:spcPts val="100"/>
              </a:spcBef>
            </a:pPr>
            <a:r>
              <a:rPr sz="1200" b="1" spc="-95" dirty="0">
                <a:solidFill>
                  <a:schemeClr val="bg1"/>
                </a:solidFill>
                <a:latin typeface="Tahoma"/>
                <a:cs typeface="Tahoma"/>
              </a:rPr>
              <a:t>VÉHICULE</a:t>
            </a:r>
            <a:endParaRPr sz="1200" dirty="0">
              <a:solidFill>
                <a:schemeClr val="bg1"/>
              </a:solidFill>
              <a:latin typeface="Tahoma"/>
              <a:cs typeface="Tahoma"/>
            </a:endParaRPr>
          </a:p>
          <a:p>
            <a:pPr marL="12700" marR="5080"/>
            <a:r>
              <a:rPr sz="1200" spc="-120" dirty="0">
                <a:solidFill>
                  <a:schemeClr val="bg1"/>
                </a:solidFill>
                <a:latin typeface="Verdana"/>
                <a:cs typeface="Verdana"/>
              </a:rPr>
              <a:t>É</a:t>
            </a:r>
            <a:r>
              <a:rPr sz="1200" spc="-55" dirty="0">
                <a:solidFill>
                  <a:schemeClr val="bg1"/>
                </a:solidFill>
                <a:latin typeface="Verdana"/>
                <a:cs typeface="Verdana"/>
              </a:rPr>
              <a:t>v</a:t>
            </a:r>
            <a:r>
              <a:rPr sz="1200" spc="90" dirty="0">
                <a:solidFill>
                  <a:schemeClr val="bg1"/>
                </a:solidFill>
                <a:latin typeface="Verdana"/>
                <a:cs typeface="Verdana"/>
              </a:rPr>
              <a:t>a</a:t>
            </a:r>
            <a:r>
              <a:rPr sz="1200" spc="-70" dirty="0">
                <a:solidFill>
                  <a:schemeClr val="bg1"/>
                </a:solidFill>
                <a:latin typeface="Verdana"/>
                <a:cs typeface="Verdana"/>
              </a:rPr>
              <a:t>l</a:t>
            </a:r>
            <a:r>
              <a:rPr sz="1200" dirty="0">
                <a:solidFill>
                  <a:schemeClr val="bg1"/>
                </a:solidFill>
                <a:latin typeface="Verdana"/>
                <a:cs typeface="Verdana"/>
              </a:rPr>
              <a:t>ua</a:t>
            </a:r>
            <a:r>
              <a:rPr sz="1200" spc="-25" dirty="0">
                <a:solidFill>
                  <a:schemeClr val="bg1"/>
                </a:solidFill>
                <a:latin typeface="Verdana"/>
                <a:cs typeface="Verdana"/>
              </a:rPr>
              <a:t>t</a:t>
            </a:r>
            <a:r>
              <a:rPr sz="1200" spc="-15" dirty="0">
                <a:solidFill>
                  <a:schemeClr val="bg1"/>
                </a:solidFill>
                <a:latin typeface="Verdana"/>
                <a:cs typeface="Verdana"/>
              </a:rPr>
              <a:t>i</a:t>
            </a:r>
            <a:r>
              <a:rPr sz="1200" spc="-35" dirty="0">
                <a:solidFill>
                  <a:schemeClr val="bg1"/>
                </a:solidFill>
                <a:latin typeface="Verdana"/>
                <a:cs typeface="Verdana"/>
              </a:rPr>
              <a:t>o</a:t>
            </a:r>
            <a:r>
              <a:rPr sz="1200" spc="-30" dirty="0">
                <a:solidFill>
                  <a:schemeClr val="bg1"/>
                </a:solidFill>
                <a:latin typeface="Verdana"/>
                <a:cs typeface="Verdana"/>
              </a:rPr>
              <a:t>n</a:t>
            </a:r>
            <a:r>
              <a:rPr sz="1200" spc="-75" dirty="0">
                <a:solidFill>
                  <a:schemeClr val="bg1"/>
                </a:solidFill>
                <a:latin typeface="Verdana"/>
                <a:cs typeface="Verdana"/>
              </a:rPr>
              <a:t> </a:t>
            </a:r>
            <a:r>
              <a:rPr sz="1200" dirty="0">
                <a:solidFill>
                  <a:schemeClr val="bg1"/>
                </a:solidFill>
                <a:latin typeface="Verdana"/>
                <a:cs typeface="Verdana"/>
              </a:rPr>
              <a:t>ré</a:t>
            </a:r>
            <a:r>
              <a:rPr sz="1200" spc="-5" dirty="0">
                <a:solidFill>
                  <a:schemeClr val="bg1"/>
                </a:solidFill>
                <a:latin typeface="Verdana"/>
                <a:cs typeface="Verdana"/>
              </a:rPr>
              <a:t>a</a:t>
            </a:r>
            <a:r>
              <a:rPr sz="1200" spc="-70" dirty="0">
                <a:solidFill>
                  <a:schemeClr val="bg1"/>
                </a:solidFill>
                <a:latin typeface="Verdana"/>
                <a:cs typeface="Verdana"/>
              </a:rPr>
              <a:t>l</a:t>
            </a:r>
            <a:r>
              <a:rPr sz="1200" spc="-35" dirty="0">
                <a:solidFill>
                  <a:schemeClr val="bg1"/>
                </a:solidFill>
                <a:latin typeface="Verdana"/>
                <a:cs typeface="Verdana"/>
              </a:rPr>
              <a:t>isé</a:t>
            </a:r>
            <a:r>
              <a:rPr sz="1200" spc="-40" dirty="0">
                <a:solidFill>
                  <a:schemeClr val="bg1"/>
                </a:solidFill>
                <a:latin typeface="Verdana"/>
                <a:cs typeface="Verdana"/>
              </a:rPr>
              <a:t>e</a:t>
            </a:r>
            <a:r>
              <a:rPr sz="1200" spc="-120" dirty="0">
                <a:solidFill>
                  <a:schemeClr val="bg1"/>
                </a:solidFill>
                <a:latin typeface="Verdana"/>
                <a:cs typeface="Verdana"/>
              </a:rPr>
              <a:t> </a:t>
            </a:r>
            <a:r>
              <a:rPr sz="1200" spc="90" dirty="0">
                <a:solidFill>
                  <a:schemeClr val="bg1"/>
                </a:solidFill>
                <a:latin typeface="Verdana"/>
                <a:cs typeface="Verdana"/>
              </a:rPr>
              <a:t>a</a:t>
            </a:r>
            <a:r>
              <a:rPr sz="1200" spc="-55" dirty="0">
                <a:solidFill>
                  <a:schemeClr val="bg1"/>
                </a:solidFill>
                <a:latin typeface="Verdana"/>
                <a:cs typeface="Verdana"/>
              </a:rPr>
              <a:t>v</a:t>
            </a:r>
            <a:r>
              <a:rPr sz="1200" spc="105" dirty="0">
                <a:solidFill>
                  <a:schemeClr val="bg1"/>
                </a:solidFill>
                <a:latin typeface="Verdana"/>
                <a:cs typeface="Verdana"/>
              </a:rPr>
              <a:t>ec</a:t>
            </a:r>
            <a:r>
              <a:rPr sz="1200" spc="-75" dirty="0">
                <a:solidFill>
                  <a:schemeClr val="bg1"/>
                </a:solidFill>
                <a:latin typeface="Verdana"/>
                <a:cs typeface="Verdana"/>
              </a:rPr>
              <a:t> </a:t>
            </a:r>
            <a:r>
              <a:rPr sz="1200" spc="-55" dirty="0">
                <a:solidFill>
                  <a:schemeClr val="bg1"/>
                </a:solidFill>
                <a:latin typeface="Verdana"/>
                <a:cs typeface="Verdana"/>
              </a:rPr>
              <a:t>f</a:t>
            </a:r>
            <a:r>
              <a:rPr sz="1200" spc="45" dirty="0">
                <a:solidFill>
                  <a:schemeClr val="bg1"/>
                </a:solidFill>
                <a:latin typeface="Verdana"/>
                <a:cs typeface="Verdana"/>
              </a:rPr>
              <a:t>o</a:t>
            </a:r>
            <a:r>
              <a:rPr sz="1200" spc="-60" dirty="0">
                <a:solidFill>
                  <a:schemeClr val="bg1"/>
                </a:solidFill>
                <a:latin typeface="Verdana"/>
                <a:cs typeface="Verdana"/>
              </a:rPr>
              <a:t>r</a:t>
            </a:r>
            <a:r>
              <a:rPr sz="1200" spc="-125" dirty="0">
                <a:solidFill>
                  <a:schemeClr val="bg1"/>
                </a:solidFill>
                <a:latin typeface="Verdana"/>
                <a:cs typeface="Verdana"/>
              </a:rPr>
              <a:t>m</a:t>
            </a:r>
            <a:r>
              <a:rPr sz="1200" spc="90" dirty="0">
                <a:solidFill>
                  <a:schemeClr val="bg1"/>
                </a:solidFill>
                <a:latin typeface="Verdana"/>
                <a:cs typeface="Verdana"/>
              </a:rPr>
              <a:t>a</a:t>
            </a:r>
            <a:r>
              <a:rPr sz="1200" spc="-95" dirty="0">
                <a:solidFill>
                  <a:schemeClr val="bg1"/>
                </a:solidFill>
                <a:latin typeface="Verdana"/>
                <a:cs typeface="Verdana"/>
              </a:rPr>
              <a:t>t</a:t>
            </a:r>
            <a:r>
              <a:rPr sz="1200" spc="-35" dirty="0">
                <a:solidFill>
                  <a:schemeClr val="bg1"/>
                </a:solidFill>
                <a:latin typeface="Verdana"/>
                <a:cs typeface="Verdana"/>
              </a:rPr>
              <a:t>eur  </a:t>
            </a:r>
            <a:r>
              <a:rPr sz="1200" spc="-120" dirty="0">
                <a:solidFill>
                  <a:schemeClr val="bg1"/>
                </a:solidFill>
                <a:latin typeface="Verdana"/>
                <a:cs typeface="Verdana"/>
              </a:rPr>
              <a:t>E</a:t>
            </a:r>
            <a:r>
              <a:rPr sz="1200" spc="-55" dirty="0">
                <a:solidFill>
                  <a:schemeClr val="bg1"/>
                </a:solidFill>
                <a:latin typeface="Verdana"/>
                <a:cs typeface="Verdana"/>
              </a:rPr>
              <a:t>v</a:t>
            </a:r>
            <a:r>
              <a:rPr sz="1200" spc="90" dirty="0">
                <a:solidFill>
                  <a:schemeClr val="bg1"/>
                </a:solidFill>
                <a:latin typeface="Verdana"/>
                <a:cs typeface="Verdana"/>
              </a:rPr>
              <a:t>a</a:t>
            </a:r>
            <a:r>
              <a:rPr sz="1200" spc="-70" dirty="0">
                <a:solidFill>
                  <a:schemeClr val="bg1"/>
                </a:solidFill>
                <a:latin typeface="Verdana"/>
                <a:cs typeface="Verdana"/>
              </a:rPr>
              <a:t>l</a:t>
            </a:r>
            <a:r>
              <a:rPr sz="1200" dirty="0">
                <a:solidFill>
                  <a:schemeClr val="bg1"/>
                </a:solidFill>
                <a:latin typeface="Verdana"/>
                <a:cs typeface="Verdana"/>
              </a:rPr>
              <a:t>ua</a:t>
            </a:r>
            <a:r>
              <a:rPr sz="1200" spc="-25" dirty="0">
                <a:solidFill>
                  <a:schemeClr val="bg1"/>
                </a:solidFill>
                <a:latin typeface="Verdana"/>
                <a:cs typeface="Verdana"/>
              </a:rPr>
              <a:t>t</a:t>
            </a:r>
            <a:r>
              <a:rPr sz="1200" spc="-15" dirty="0">
                <a:solidFill>
                  <a:schemeClr val="bg1"/>
                </a:solidFill>
                <a:latin typeface="Verdana"/>
                <a:cs typeface="Verdana"/>
              </a:rPr>
              <a:t>i</a:t>
            </a:r>
            <a:r>
              <a:rPr sz="1200" spc="-35" dirty="0">
                <a:solidFill>
                  <a:schemeClr val="bg1"/>
                </a:solidFill>
                <a:latin typeface="Verdana"/>
                <a:cs typeface="Verdana"/>
              </a:rPr>
              <a:t>o</a:t>
            </a:r>
            <a:r>
              <a:rPr sz="1200" spc="-30" dirty="0">
                <a:solidFill>
                  <a:schemeClr val="bg1"/>
                </a:solidFill>
                <a:latin typeface="Verdana"/>
                <a:cs typeface="Verdana"/>
              </a:rPr>
              <a:t>n</a:t>
            </a:r>
            <a:r>
              <a:rPr sz="1200" spc="-75" dirty="0">
                <a:solidFill>
                  <a:schemeClr val="bg1"/>
                </a:solidFill>
                <a:latin typeface="Verdana"/>
                <a:cs typeface="Verdana"/>
              </a:rPr>
              <a:t> </a:t>
            </a:r>
            <a:r>
              <a:rPr sz="1200" spc="15" dirty="0">
                <a:solidFill>
                  <a:schemeClr val="bg1"/>
                </a:solidFill>
                <a:latin typeface="Verdana"/>
                <a:cs typeface="Verdana"/>
              </a:rPr>
              <a:t>en</a:t>
            </a:r>
            <a:r>
              <a:rPr sz="1200" spc="-70" dirty="0">
                <a:solidFill>
                  <a:schemeClr val="bg1"/>
                </a:solidFill>
                <a:latin typeface="Verdana"/>
                <a:cs typeface="Verdana"/>
              </a:rPr>
              <a:t> </a:t>
            </a:r>
            <a:r>
              <a:rPr sz="1200" b="1" spc="-60" dirty="0">
                <a:solidFill>
                  <a:schemeClr val="bg1"/>
                </a:solidFill>
                <a:latin typeface="Tahoma"/>
                <a:cs typeface="Tahoma"/>
              </a:rPr>
              <a:t>situation</a:t>
            </a:r>
            <a:r>
              <a:rPr sz="1200" b="1" spc="-20" dirty="0">
                <a:solidFill>
                  <a:schemeClr val="bg1"/>
                </a:solidFill>
                <a:latin typeface="Tahoma"/>
                <a:cs typeface="Tahoma"/>
              </a:rPr>
              <a:t> réelle</a:t>
            </a:r>
            <a:r>
              <a:rPr sz="1200" b="1" spc="-30" dirty="0">
                <a:solidFill>
                  <a:schemeClr val="bg1"/>
                </a:solidFill>
                <a:latin typeface="Tahoma"/>
                <a:cs typeface="Tahoma"/>
              </a:rPr>
              <a:t> </a:t>
            </a:r>
            <a:r>
              <a:rPr sz="1200" spc="45" dirty="0">
                <a:solidFill>
                  <a:schemeClr val="bg1"/>
                </a:solidFill>
                <a:latin typeface="Verdana"/>
                <a:cs typeface="Verdana"/>
              </a:rPr>
              <a:t>o</a:t>
            </a:r>
            <a:r>
              <a:rPr sz="1200" spc="-30" dirty="0">
                <a:solidFill>
                  <a:schemeClr val="bg1"/>
                </a:solidFill>
                <a:latin typeface="Verdana"/>
                <a:cs typeface="Verdana"/>
              </a:rPr>
              <a:t>ù</a:t>
            </a:r>
            <a:r>
              <a:rPr sz="1200" spc="-85" dirty="0">
                <a:solidFill>
                  <a:schemeClr val="bg1"/>
                </a:solidFill>
                <a:latin typeface="Verdana"/>
                <a:cs typeface="Verdana"/>
              </a:rPr>
              <a:t> </a:t>
            </a:r>
            <a:r>
              <a:rPr sz="1200" spc="-70" dirty="0">
                <a:solidFill>
                  <a:schemeClr val="bg1"/>
                </a:solidFill>
                <a:latin typeface="Verdana"/>
                <a:cs typeface="Verdana"/>
              </a:rPr>
              <a:t>l</a:t>
            </a:r>
            <a:r>
              <a:rPr sz="1200" spc="65" dirty="0">
                <a:solidFill>
                  <a:schemeClr val="bg1"/>
                </a:solidFill>
                <a:latin typeface="Verdana"/>
                <a:cs typeface="Verdana"/>
              </a:rPr>
              <a:t>e</a:t>
            </a:r>
            <a:r>
              <a:rPr sz="1200" spc="-125" dirty="0">
                <a:solidFill>
                  <a:schemeClr val="bg1"/>
                </a:solidFill>
                <a:latin typeface="Verdana"/>
                <a:cs typeface="Verdana"/>
              </a:rPr>
              <a:t> </a:t>
            </a:r>
            <a:r>
              <a:rPr sz="1200" spc="-55" dirty="0">
                <a:solidFill>
                  <a:schemeClr val="bg1"/>
                </a:solidFill>
                <a:latin typeface="Verdana"/>
                <a:cs typeface="Verdana"/>
              </a:rPr>
              <a:t>f</a:t>
            </a:r>
            <a:r>
              <a:rPr sz="1200" spc="45" dirty="0">
                <a:solidFill>
                  <a:schemeClr val="bg1"/>
                </a:solidFill>
                <a:latin typeface="Verdana"/>
                <a:cs typeface="Verdana"/>
              </a:rPr>
              <a:t>o</a:t>
            </a:r>
            <a:r>
              <a:rPr sz="1200" spc="-60" dirty="0">
                <a:solidFill>
                  <a:schemeClr val="bg1"/>
                </a:solidFill>
                <a:latin typeface="Verdana"/>
                <a:cs typeface="Verdana"/>
              </a:rPr>
              <a:t>r</a:t>
            </a:r>
            <a:r>
              <a:rPr sz="1200" spc="-125" dirty="0">
                <a:solidFill>
                  <a:schemeClr val="bg1"/>
                </a:solidFill>
                <a:latin typeface="Verdana"/>
                <a:cs typeface="Verdana"/>
              </a:rPr>
              <a:t>m</a:t>
            </a:r>
            <a:r>
              <a:rPr sz="1200" spc="90" dirty="0">
                <a:solidFill>
                  <a:schemeClr val="bg1"/>
                </a:solidFill>
                <a:latin typeface="Verdana"/>
                <a:cs typeface="Verdana"/>
              </a:rPr>
              <a:t>a</a:t>
            </a:r>
            <a:r>
              <a:rPr sz="1200" spc="-95" dirty="0">
                <a:solidFill>
                  <a:schemeClr val="bg1"/>
                </a:solidFill>
                <a:latin typeface="Verdana"/>
                <a:cs typeface="Verdana"/>
              </a:rPr>
              <a:t>t</a:t>
            </a:r>
            <a:r>
              <a:rPr sz="1200" spc="-35" dirty="0">
                <a:solidFill>
                  <a:schemeClr val="bg1"/>
                </a:solidFill>
                <a:latin typeface="Verdana"/>
                <a:cs typeface="Verdana"/>
              </a:rPr>
              <a:t>eur  </a:t>
            </a:r>
            <a:r>
              <a:rPr sz="1200" spc="-60" dirty="0">
                <a:solidFill>
                  <a:schemeClr val="bg1"/>
                </a:solidFill>
                <a:latin typeface="Verdana"/>
                <a:cs typeface="Verdana"/>
              </a:rPr>
              <a:t>u</a:t>
            </a:r>
            <a:r>
              <a:rPr sz="1200" spc="-65" dirty="0">
                <a:solidFill>
                  <a:schemeClr val="bg1"/>
                </a:solidFill>
                <a:latin typeface="Verdana"/>
                <a:cs typeface="Verdana"/>
              </a:rPr>
              <a:t>t</a:t>
            </a:r>
            <a:r>
              <a:rPr sz="1200" spc="-95" dirty="0">
                <a:solidFill>
                  <a:schemeClr val="bg1"/>
                </a:solidFill>
                <a:latin typeface="Verdana"/>
                <a:cs typeface="Verdana"/>
              </a:rPr>
              <a:t>i</a:t>
            </a:r>
            <a:r>
              <a:rPr sz="1200" spc="-70" dirty="0">
                <a:solidFill>
                  <a:schemeClr val="bg1"/>
                </a:solidFill>
                <a:latin typeface="Verdana"/>
                <a:cs typeface="Verdana"/>
              </a:rPr>
              <a:t>l</a:t>
            </a:r>
            <a:r>
              <a:rPr sz="1200" spc="-60" dirty="0">
                <a:solidFill>
                  <a:schemeClr val="bg1"/>
                </a:solidFill>
                <a:latin typeface="Verdana"/>
                <a:cs typeface="Verdana"/>
              </a:rPr>
              <a:t>is</a:t>
            </a:r>
            <a:r>
              <a:rPr sz="1200" spc="-80" dirty="0">
                <a:solidFill>
                  <a:schemeClr val="bg1"/>
                </a:solidFill>
                <a:latin typeface="Verdana"/>
                <a:cs typeface="Verdana"/>
              </a:rPr>
              <a:t>e</a:t>
            </a:r>
            <a:r>
              <a:rPr sz="1200" spc="-110" dirty="0">
                <a:solidFill>
                  <a:schemeClr val="bg1"/>
                </a:solidFill>
                <a:latin typeface="Verdana"/>
                <a:cs typeface="Verdana"/>
              </a:rPr>
              <a:t> </a:t>
            </a:r>
            <a:r>
              <a:rPr sz="1200" dirty="0">
                <a:solidFill>
                  <a:schemeClr val="bg1"/>
                </a:solidFill>
                <a:latin typeface="Verdana"/>
                <a:cs typeface="Verdana"/>
              </a:rPr>
              <a:t>une</a:t>
            </a:r>
            <a:r>
              <a:rPr sz="1200" spc="-85" dirty="0">
                <a:solidFill>
                  <a:schemeClr val="bg1"/>
                </a:solidFill>
                <a:latin typeface="Verdana"/>
                <a:cs typeface="Verdana"/>
              </a:rPr>
              <a:t> </a:t>
            </a:r>
            <a:r>
              <a:rPr sz="1200" spc="-55" dirty="0">
                <a:solidFill>
                  <a:schemeClr val="bg1"/>
                </a:solidFill>
                <a:latin typeface="Verdana"/>
                <a:cs typeface="Verdana"/>
              </a:rPr>
              <a:t>g</a:t>
            </a:r>
            <a:r>
              <a:rPr sz="1200" spc="-45" dirty="0">
                <a:solidFill>
                  <a:schemeClr val="bg1"/>
                </a:solidFill>
                <a:latin typeface="Verdana"/>
                <a:cs typeface="Verdana"/>
              </a:rPr>
              <a:t>r</a:t>
            </a:r>
            <a:r>
              <a:rPr sz="1200" spc="-95" dirty="0">
                <a:solidFill>
                  <a:schemeClr val="bg1"/>
                </a:solidFill>
                <a:latin typeface="Verdana"/>
                <a:cs typeface="Verdana"/>
              </a:rPr>
              <a:t>i</a:t>
            </a:r>
            <a:r>
              <a:rPr sz="1200" spc="-70" dirty="0">
                <a:solidFill>
                  <a:schemeClr val="bg1"/>
                </a:solidFill>
                <a:latin typeface="Verdana"/>
                <a:cs typeface="Verdana"/>
              </a:rPr>
              <a:t>l</a:t>
            </a:r>
            <a:r>
              <a:rPr sz="1200" spc="-80" dirty="0">
                <a:solidFill>
                  <a:schemeClr val="bg1"/>
                </a:solidFill>
                <a:latin typeface="Verdana"/>
                <a:cs typeface="Verdana"/>
              </a:rPr>
              <a:t>l</a:t>
            </a:r>
            <a:r>
              <a:rPr sz="1200" spc="65" dirty="0">
                <a:solidFill>
                  <a:schemeClr val="bg1"/>
                </a:solidFill>
                <a:latin typeface="Verdana"/>
                <a:cs typeface="Verdana"/>
              </a:rPr>
              <a:t>e</a:t>
            </a:r>
            <a:r>
              <a:rPr sz="1200" spc="-125" dirty="0">
                <a:solidFill>
                  <a:schemeClr val="bg1"/>
                </a:solidFill>
                <a:latin typeface="Verdana"/>
                <a:cs typeface="Verdana"/>
              </a:rPr>
              <a:t> </a:t>
            </a:r>
            <a:r>
              <a:rPr sz="1200" spc="70" dirty="0">
                <a:solidFill>
                  <a:schemeClr val="bg1"/>
                </a:solidFill>
                <a:latin typeface="Verdana"/>
                <a:cs typeface="Verdana"/>
              </a:rPr>
              <a:t>d</a:t>
            </a:r>
            <a:r>
              <a:rPr sz="1200" spc="30" dirty="0">
                <a:solidFill>
                  <a:schemeClr val="bg1"/>
                </a:solidFill>
                <a:latin typeface="Verdana"/>
                <a:cs typeface="Verdana"/>
              </a:rPr>
              <a:t>’é</a:t>
            </a:r>
            <a:r>
              <a:rPr sz="1200" spc="35" dirty="0">
                <a:solidFill>
                  <a:schemeClr val="bg1"/>
                </a:solidFill>
                <a:latin typeface="Verdana"/>
                <a:cs typeface="Verdana"/>
              </a:rPr>
              <a:t>v</a:t>
            </a:r>
            <a:r>
              <a:rPr sz="1200" spc="90" dirty="0">
                <a:solidFill>
                  <a:schemeClr val="bg1"/>
                </a:solidFill>
                <a:latin typeface="Verdana"/>
                <a:cs typeface="Verdana"/>
              </a:rPr>
              <a:t>a</a:t>
            </a:r>
            <a:r>
              <a:rPr sz="1200" spc="-70" dirty="0">
                <a:solidFill>
                  <a:schemeClr val="bg1"/>
                </a:solidFill>
                <a:latin typeface="Verdana"/>
                <a:cs typeface="Verdana"/>
              </a:rPr>
              <a:t>l</a:t>
            </a:r>
            <a:r>
              <a:rPr sz="1200" dirty="0">
                <a:solidFill>
                  <a:schemeClr val="bg1"/>
                </a:solidFill>
                <a:latin typeface="Verdana"/>
                <a:cs typeface="Verdana"/>
              </a:rPr>
              <a:t>ua</a:t>
            </a:r>
            <a:r>
              <a:rPr sz="1200" spc="-25" dirty="0">
                <a:solidFill>
                  <a:schemeClr val="bg1"/>
                </a:solidFill>
                <a:latin typeface="Verdana"/>
                <a:cs typeface="Verdana"/>
              </a:rPr>
              <a:t>t</a:t>
            </a:r>
            <a:r>
              <a:rPr sz="1200" spc="-15" dirty="0">
                <a:solidFill>
                  <a:schemeClr val="bg1"/>
                </a:solidFill>
                <a:latin typeface="Verdana"/>
                <a:cs typeface="Verdana"/>
              </a:rPr>
              <a:t>i</a:t>
            </a:r>
            <a:r>
              <a:rPr sz="1200" spc="-35" dirty="0">
                <a:solidFill>
                  <a:schemeClr val="bg1"/>
                </a:solidFill>
                <a:latin typeface="Verdana"/>
                <a:cs typeface="Verdana"/>
              </a:rPr>
              <a:t>o</a:t>
            </a:r>
            <a:r>
              <a:rPr sz="1200" spc="-30" dirty="0">
                <a:solidFill>
                  <a:schemeClr val="bg1"/>
                </a:solidFill>
                <a:latin typeface="Verdana"/>
                <a:cs typeface="Verdana"/>
              </a:rPr>
              <a:t>n</a:t>
            </a:r>
            <a:endParaRPr sz="1200" dirty="0">
              <a:solidFill>
                <a:schemeClr val="bg1"/>
              </a:solidFill>
              <a:latin typeface="Verdana"/>
              <a:cs typeface="Verdana"/>
            </a:endParaRPr>
          </a:p>
        </p:txBody>
      </p:sp>
      <p:sp>
        <p:nvSpPr>
          <p:cNvPr id="13" name="object 13"/>
          <p:cNvSpPr txBox="1"/>
          <p:nvPr/>
        </p:nvSpPr>
        <p:spPr>
          <a:xfrm>
            <a:off x="2475688" y="2593594"/>
            <a:ext cx="1147445" cy="574040"/>
          </a:xfrm>
          <a:prstGeom prst="rect">
            <a:avLst/>
          </a:prstGeom>
        </p:spPr>
        <p:txBody>
          <a:bodyPr vert="horz" wrap="square" lIns="0" tIns="12700" rIns="0" bIns="0" rtlCol="0">
            <a:spAutoFit/>
          </a:bodyPr>
          <a:lstStyle/>
          <a:p>
            <a:pPr marL="12700" marR="5080">
              <a:spcBef>
                <a:spcPts val="100"/>
              </a:spcBef>
            </a:pPr>
            <a:r>
              <a:rPr u="heavy" spc="-229" dirty="0">
                <a:solidFill>
                  <a:schemeClr val="bg1"/>
                </a:solidFill>
                <a:uFill>
                  <a:solidFill>
                    <a:srgbClr val="000000"/>
                  </a:solidFill>
                </a:uFill>
                <a:latin typeface="Verdana"/>
                <a:cs typeface="Verdana"/>
              </a:rPr>
              <a:t>LES </a:t>
            </a:r>
            <a:r>
              <a:rPr spc="-225" dirty="0">
                <a:solidFill>
                  <a:schemeClr val="bg1"/>
                </a:solidFill>
                <a:latin typeface="Verdana"/>
                <a:cs typeface="Verdana"/>
              </a:rPr>
              <a:t> </a:t>
            </a:r>
            <a:r>
              <a:rPr u="heavy" spc="-35" dirty="0">
                <a:solidFill>
                  <a:schemeClr val="bg1"/>
                </a:solidFill>
                <a:uFill>
                  <a:solidFill>
                    <a:srgbClr val="000000"/>
                  </a:solidFill>
                </a:uFill>
                <a:latin typeface="Verdana"/>
                <a:cs typeface="Verdana"/>
              </a:rPr>
              <a:t>OB</a:t>
            </a:r>
            <a:r>
              <a:rPr u="heavy" spc="-55" dirty="0">
                <a:solidFill>
                  <a:schemeClr val="bg1"/>
                </a:solidFill>
                <a:uFill>
                  <a:solidFill>
                    <a:srgbClr val="000000"/>
                  </a:solidFill>
                </a:uFill>
                <a:latin typeface="Verdana"/>
                <a:cs typeface="Verdana"/>
              </a:rPr>
              <a:t>J</a:t>
            </a:r>
            <a:r>
              <a:rPr u="heavy" spc="-85" dirty="0">
                <a:solidFill>
                  <a:schemeClr val="bg1"/>
                </a:solidFill>
                <a:uFill>
                  <a:solidFill>
                    <a:srgbClr val="000000"/>
                  </a:solidFill>
                </a:uFill>
                <a:latin typeface="Verdana"/>
                <a:cs typeface="Verdana"/>
              </a:rPr>
              <a:t>E</a:t>
            </a:r>
            <a:r>
              <a:rPr u="heavy" spc="-75" dirty="0">
                <a:solidFill>
                  <a:schemeClr val="bg1"/>
                </a:solidFill>
                <a:uFill>
                  <a:solidFill>
                    <a:srgbClr val="000000"/>
                  </a:solidFill>
                </a:uFill>
                <a:latin typeface="Verdana"/>
                <a:cs typeface="Verdana"/>
              </a:rPr>
              <a:t>C</a:t>
            </a:r>
            <a:r>
              <a:rPr u="heavy" spc="-80" dirty="0">
                <a:solidFill>
                  <a:schemeClr val="bg1"/>
                </a:solidFill>
                <a:uFill>
                  <a:solidFill>
                    <a:srgbClr val="000000"/>
                  </a:solidFill>
                </a:uFill>
                <a:latin typeface="Verdana"/>
                <a:cs typeface="Verdana"/>
              </a:rPr>
              <a:t>T</a:t>
            </a:r>
            <a:r>
              <a:rPr u="heavy" spc="-335" dirty="0">
                <a:solidFill>
                  <a:schemeClr val="bg1"/>
                </a:solidFill>
                <a:uFill>
                  <a:solidFill>
                    <a:srgbClr val="000000"/>
                  </a:solidFill>
                </a:uFill>
                <a:latin typeface="Verdana"/>
                <a:cs typeface="Verdana"/>
              </a:rPr>
              <a:t>I</a:t>
            </a:r>
            <a:r>
              <a:rPr u="heavy" spc="-250" dirty="0">
                <a:solidFill>
                  <a:schemeClr val="bg1"/>
                </a:solidFill>
                <a:uFill>
                  <a:solidFill>
                    <a:srgbClr val="000000"/>
                  </a:solidFill>
                </a:uFill>
                <a:latin typeface="Verdana"/>
                <a:cs typeface="Verdana"/>
              </a:rPr>
              <a:t>FS</a:t>
            </a:r>
            <a:endParaRPr dirty="0">
              <a:solidFill>
                <a:schemeClr val="bg1"/>
              </a:solidFill>
              <a:latin typeface="Verdana"/>
              <a:cs typeface="Verdana"/>
            </a:endParaRPr>
          </a:p>
        </p:txBody>
      </p:sp>
      <p:sp>
        <p:nvSpPr>
          <p:cNvPr id="14" name="object 14"/>
          <p:cNvSpPr txBox="1"/>
          <p:nvPr/>
        </p:nvSpPr>
        <p:spPr>
          <a:xfrm>
            <a:off x="2475687" y="3662554"/>
            <a:ext cx="1617980" cy="574675"/>
          </a:xfrm>
          <a:prstGeom prst="rect">
            <a:avLst/>
          </a:prstGeom>
        </p:spPr>
        <p:txBody>
          <a:bodyPr vert="horz" wrap="square" lIns="0" tIns="12700" rIns="0" bIns="0" rtlCol="0">
            <a:spAutoFit/>
          </a:bodyPr>
          <a:lstStyle/>
          <a:p>
            <a:pPr marL="12700">
              <a:spcBef>
                <a:spcPts val="100"/>
              </a:spcBef>
            </a:pPr>
            <a:r>
              <a:rPr u="heavy" spc="-180" dirty="0">
                <a:solidFill>
                  <a:schemeClr val="bg1"/>
                </a:solidFill>
                <a:uFill>
                  <a:solidFill>
                    <a:srgbClr val="000000"/>
                  </a:solidFill>
                </a:uFill>
                <a:latin typeface="Verdana"/>
                <a:cs typeface="Verdana"/>
              </a:rPr>
              <a:t>LE</a:t>
            </a:r>
            <a:endParaRPr dirty="0">
              <a:solidFill>
                <a:schemeClr val="bg1"/>
              </a:solidFill>
              <a:latin typeface="Verdana"/>
              <a:cs typeface="Verdana"/>
            </a:endParaRPr>
          </a:p>
          <a:p>
            <a:pPr marL="12700"/>
            <a:r>
              <a:rPr u="heavy" spc="140" dirty="0">
                <a:solidFill>
                  <a:schemeClr val="bg1"/>
                </a:solidFill>
                <a:uFill>
                  <a:solidFill>
                    <a:srgbClr val="000000"/>
                  </a:solidFill>
                </a:uFill>
                <a:latin typeface="Verdana"/>
                <a:cs typeface="Verdana"/>
              </a:rPr>
              <a:t>M</a:t>
            </a:r>
            <a:r>
              <a:rPr u="heavy" spc="135" dirty="0">
                <a:solidFill>
                  <a:schemeClr val="bg1"/>
                </a:solidFill>
                <a:uFill>
                  <a:solidFill>
                    <a:srgbClr val="000000"/>
                  </a:solidFill>
                </a:uFill>
                <a:latin typeface="Verdana"/>
                <a:cs typeface="Verdana"/>
              </a:rPr>
              <a:t>O</a:t>
            </a:r>
            <a:r>
              <a:rPr u="heavy" spc="-35" dirty="0">
                <a:solidFill>
                  <a:schemeClr val="bg1"/>
                </a:solidFill>
                <a:uFill>
                  <a:solidFill>
                    <a:srgbClr val="000000"/>
                  </a:solidFill>
                </a:uFill>
                <a:latin typeface="Verdana"/>
                <a:cs typeface="Verdana"/>
              </a:rPr>
              <a:t>Y</a:t>
            </a:r>
            <a:r>
              <a:rPr u="heavy" spc="-185" dirty="0">
                <a:solidFill>
                  <a:schemeClr val="bg1"/>
                </a:solidFill>
                <a:uFill>
                  <a:solidFill>
                    <a:srgbClr val="000000"/>
                  </a:solidFill>
                </a:uFill>
                <a:latin typeface="Verdana"/>
                <a:cs typeface="Verdana"/>
              </a:rPr>
              <a:t>E</a:t>
            </a:r>
            <a:r>
              <a:rPr u="heavy" spc="-15" dirty="0">
                <a:solidFill>
                  <a:schemeClr val="bg1"/>
                </a:solidFill>
                <a:uFill>
                  <a:solidFill>
                    <a:srgbClr val="000000"/>
                  </a:solidFill>
                </a:uFill>
                <a:latin typeface="Verdana"/>
                <a:cs typeface="Verdana"/>
              </a:rPr>
              <a:t>N</a:t>
            </a:r>
            <a:r>
              <a:rPr u="heavy" spc="-155" dirty="0">
                <a:solidFill>
                  <a:schemeClr val="bg1"/>
                </a:solidFill>
                <a:uFill>
                  <a:solidFill>
                    <a:srgbClr val="000000"/>
                  </a:solidFill>
                </a:uFill>
                <a:latin typeface="Verdana"/>
                <a:cs typeface="Verdana"/>
              </a:rPr>
              <a:t> </a:t>
            </a:r>
            <a:r>
              <a:rPr u="heavy" spc="-170" dirty="0">
                <a:solidFill>
                  <a:schemeClr val="bg1"/>
                </a:solidFill>
                <a:uFill>
                  <a:solidFill>
                    <a:srgbClr val="000000"/>
                  </a:solidFill>
                </a:uFill>
                <a:latin typeface="Verdana"/>
                <a:cs typeface="Verdana"/>
              </a:rPr>
              <a:t>U</a:t>
            </a:r>
            <a:r>
              <a:rPr u="heavy" spc="-360" dirty="0">
                <a:solidFill>
                  <a:schemeClr val="bg1"/>
                </a:solidFill>
                <a:uFill>
                  <a:solidFill>
                    <a:srgbClr val="000000"/>
                  </a:solidFill>
                </a:uFill>
                <a:latin typeface="Verdana"/>
                <a:cs typeface="Verdana"/>
              </a:rPr>
              <a:t>T</a:t>
            </a:r>
            <a:r>
              <a:rPr u="heavy" spc="-335" dirty="0">
                <a:solidFill>
                  <a:schemeClr val="bg1"/>
                </a:solidFill>
                <a:uFill>
                  <a:solidFill>
                    <a:srgbClr val="000000"/>
                  </a:solidFill>
                </a:uFill>
                <a:latin typeface="Verdana"/>
                <a:cs typeface="Verdana"/>
              </a:rPr>
              <a:t>I</a:t>
            </a:r>
            <a:r>
              <a:rPr u="heavy" spc="-300" dirty="0">
                <a:solidFill>
                  <a:schemeClr val="bg1"/>
                </a:solidFill>
                <a:uFill>
                  <a:solidFill>
                    <a:srgbClr val="000000"/>
                  </a:solidFill>
                </a:uFill>
                <a:latin typeface="Verdana"/>
                <a:cs typeface="Verdana"/>
              </a:rPr>
              <a:t>L</a:t>
            </a:r>
            <a:r>
              <a:rPr u="heavy" spc="-210" dirty="0">
                <a:solidFill>
                  <a:schemeClr val="bg1"/>
                </a:solidFill>
                <a:uFill>
                  <a:solidFill>
                    <a:srgbClr val="000000"/>
                  </a:solidFill>
                </a:uFill>
                <a:latin typeface="Verdana"/>
                <a:cs typeface="Verdana"/>
              </a:rPr>
              <a:t>I</a:t>
            </a:r>
            <a:r>
              <a:rPr u="heavy" spc="-260" dirty="0">
                <a:solidFill>
                  <a:schemeClr val="bg1"/>
                </a:solidFill>
                <a:uFill>
                  <a:solidFill>
                    <a:srgbClr val="000000"/>
                  </a:solidFill>
                </a:uFill>
                <a:latin typeface="Verdana"/>
                <a:cs typeface="Verdana"/>
              </a:rPr>
              <a:t>SÉ</a:t>
            </a:r>
            <a:endParaRPr dirty="0">
              <a:solidFill>
                <a:schemeClr val="bg1"/>
              </a:solidFill>
              <a:latin typeface="Verdana"/>
              <a:cs typeface="Verdana"/>
            </a:endParaRPr>
          </a:p>
        </p:txBody>
      </p:sp>
      <p:sp>
        <p:nvSpPr>
          <p:cNvPr id="15" name="object 15"/>
          <p:cNvSpPr txBox="1"/>
          <p:nvPr/>
        </p:nvSpPr>
        <p:spPr>
          <a:xfrm>
            <a:off x="2475687" y="4838192"/>
            <a:ext cx="1687830" cy="848994"/>
          </a:xfrm>
          <a:prstGeom prst="rect">
            <a:avLst/>
          </a:prstGeom>
        </p:spPr>
        <p:txBody>
          <a:bodyPr vert="horz" wrap="square" lIns="0" tIns="12700" rIns="0" bIns="0" rtlCol="0">
            <a:spAutoFit/>
          </a:bodyPr>
          <a:lstStyle/>
          <a:p>
            <a:pPr marL="12700" marR="5080">
              <a:spcBef>
                <a:spcPts val="100"/>
              </a:spcBef>
            </a:pPr>
            <a:r>
              <a:rPr u="heavy" spc="-229" dirty="0">
                <a:solidFill>
                  <a:schemeClr val="bg1"/>
                </a:solidFill>
                <a:uFill>
                  <a:solidFill>
                    <a:srgbClr val="000000"/>
                  </a:solidFill>
                </a:uFill>
                <a:latin typeface="Verdana"/>
                <a:cs typeface="Verdana"/>
              </a:rPr>
              <a:t>LES </a:t>
            </a:r>
            <a:r>
              <a:rPr spc="-225" dirty="0">
                <a:solidFill>
                  <a:schemeClr val="bg1"/>
                </a:solidFill>
                <a:latin typeface="Verdana"/>
                <a:cs typeface="Verdana"/>
              </a:rPr>
              <a:t> </a:t>
            </a:r>
            <a:r>
              <a:rPr u="heavy" spc="155" dirty="0">
                <a:solidFill>
                  <a:schemeClr val="bg1"/>
                </a:solidFill>
                <a:uFill>
                  <a:solidFill>
                    <a:srgbClr val="000000"/>
                  </a:solidFill>
                </a:uFill>
                <a:latin typeface="Verdana"/>
                <a:cs typeface="Verdana"/>
              </a:rPr>
              <a:t>CO</a:t>
            </a:r>
            <a:r>
              <a:rPr u="heavy" spc="180" dirty="0">
                <a:solidFill>
                  <a:schemeClr val="bg1"/>
                </a:solidFill>
                <a:uFill>
                  <a:solidFill>
                    <a:srgbClr val="000000"/>
                  </a:solidFill>
                </a:uFill>
                <a:latin typeface="Verdana"/>
                <a:cs typeface="Verdana"/>
              </a:rPr>
              <a:t>M</a:t>
            </a:r>
            <a:r>
              <a:rPr u="heavy" spc="-180" dirty="0">
                <a:solidFill>
                  <a:schemeClr val="bg1"/>
                </a:solidFill>
                <a:uFill>
                  <a:solidFill>
                    <a:srgbClr val="000000"/>
                  </a:solidFill>
                </a:uFill>
                <a:latin typeface="Verdana"/>
                <a:cs typeface="Verdana"/>
              </a:rPr>
              <a:t>PÉ</a:t>
            </a:r>
            <a:r>
              <a:rPr u="heavy" spc="-195" dirty="0">
                <a:solidFill>
                  <a:schemeClr val="bg1"/>
                </a:solidFill>
                <a:uFill>
                  <a:solidFill>
                    <a:srgbClr val="000000"/>
                  </a:solidFill>
                </a:uFill>
                <a:latin typeface="Verdana"/>
                <a:cs typeface="Verdana"/>
              </a:rPr>
              <a:t>T</a:t>
            </a:r>
            <a:r>
              <a:rPr u="heavy" spc="-45" dirty="0">
                <a:solidFill>
                  <a:schemeClr val="bg1"/>
                </a:solidFill>
                <a:uFill>
                  <a:solidFill>
                    <a:srgbClr val="000000"/>
                  </a:solidFill>
                </a:uFill>
                <a:latin typeface="Verdana"/>
                <a:cs typeface="Verdana"/>
              </a:rPr>
              <a:t>ENC</a:t>
            </a:r>
            <a:r>
              <a:rPr u="heavy" spc="-50" dirty="0">
                <a:solidFill>
                  <a:schemeClr val="bg1"/>
                </a:solidFill>
                <a:uFill>
                  <a:solidFill>
                    <a:srgbClr val="000000"/>
                  </a:solidFill>
                </a:uFill>
                <a:latin typeface="Verdana"/>
                <a:cs typeface="Verdana"/>
              </a:rPr>
              <a:t>E</a:t>
            </a:r>
            <a:r>
              <a:rPr u="heavy" spc="-254" dirty="0">
                <a:solidFill>
                  <a:schemeClr val="bg1"/>
                </a:solidFill>
                <a:uFill>
                  <a:solidFill>
                    <a:srgbClr val="000000"/>
                  </a:solidFill>
                </a:uFill>
                <a:latin typeface="Verdana"/>
                <a:cs typeface="Verdana"/>
              </a:rPr>
              <a:t>S </a:t>
            </a:r>
            <a:r>
              <a:rPr spc="-175" dirty="0">
                <a:solidFill>
                  <a:schemeClr val="bg1"/>
                </a:solidFill>
                <a:latin typeface="Verdana"/>
                <a:cs typeface="Verdana"/>
              </a:rPr>
              <a:t> </a:t>
            </a:r>
            <a:r>
              <a:rPr u="heavy" spc="-140" dirty="0">
                <a:solidFill>
                  <a:schemeClr val="bg1"/>
                </a:solidFill>
                <a:uFill>
                  <a:solidFill>
                    <a:srgbClr val="000000"/>
                  </a:solidFill>
                </a:uFill>
                <a:latin typeface="Verdana"/>
                <a:cs typeface="Verdana"/>
              </a:rPr>
              <a:t>EVALUÉES</a:t>
            </a:r>
            <a:endParaRPr dirty="0">
              <a:solidFill>
                <a:schemeClr val="bg1"/>
              </a:solidFill>
              <a:latin typeface="Verdana"/>
              <a:cs typeface="Verdana"/>
            </a:endParaRPr>
          </a:p>
        </p:txBody>
      </p:sp>
      <p:sp>
        <p:nvSpPr>
          <p:cNvPr id="16" name="object 16"/>
          <p:cNvSpPr txBox="1"/>
          <p:nvPr/>
        </p:nvSpPr>
        <p:spPr>
          <a:xfrm>
            <a:off x="8984995" y="1774952"/>
            <a:ext cx="641350" cy="452755"/>
          </a:xfrm>
          <a:prstGeom prst="rect">
            <a:avLst/>
          </a:prstGeom>
        </p:spPr>
        <p:txBody>
          <a:bodyPr vert="horz" wrap="square" lIns="0" tIns="13335" rIns="0" bIns="0" rtlCol="0">
            <a:spAutoFit/>
          </a:bodyPr>
          <a:lstStyle/>
          <a:p>
            <a:pPr marL="116205" marR="5080" indent="-104139">
              <a:spcBef>
                <a:spcPts val="105"/>
              </a:spcBef>
            </a:pPr>
            <a:r>
              <a:rPr sz="1400" b="1" u="heavy" spc="-40" dirty="0">
                <a:solidFill>
                  <a:srgbClr val="FFFFFF"/>
                </a:solidFill>
                <a:uFill>
                  <a:solidFill>
                    <a:srgbClr val="FFFFFF"/>
                  </a:solidFill>
                </a:uFill>
                <a:latin typeface="Tahoma"/>
                <a:cs typeface="Tahoma"/>
              </a:rPr>
              <a:t>Duré</a:t>
            </a:r>
            <a:r>
              <a:rPr sz="1400" b="1" u="heavy" spc="-35" dirty="0">
                <a:solidFill>
                  <a:srgbClr val="FFFFFF"/>
                </a:solidFill>
                <a:uFill>
                  <a:solidFill>
                    <a:srgbClr val="FFFFFF"/>
                  </a:solidFill>
                </a:uFill>
                <a:latin typeface="Tahoma"/>
                <a:cs typeface="Tahoma"/>
              </a:rPr>
              <a:t>e</a:t>
            </a:r>
            <a:r>
              <a:rPr sz="1400" b="1" spc="-30" dirty="0">
                <a:solidFill>
                  <a:srgbClr val="FFFFFF"/>
                </a:solidFill>
                <a:latin typeface="Tahoma"/>
                <a:cs typeface="Tahoma"/>
              </a:rPr>
              <a:t> </a:t>
            </a:r>
            <a:r>
              <a:rPr sz="1400" b="1" spc="-105" dirty="0">
                <a:solidFill>
                  <a:srgbClr val="FFFFFF"/>
                </a:solidFill>
                <a:latin typeface="Tahoma"/>
                <a:cs typeface="Tahoma"/>
              </a:rPr>
              <a:t>:  </a:t>
            </a:r>
            <a:r>
              <a:rPr sz="1400" b="1" spc="-100" dirty="0">
                <a:solidFill>
                  <a:srgbClr val="FFFFFF"/>
                </a:solidFill>
                <a:latin typeface="Tahoma"/>
                <a:cs typeface="Tahoma"/>
              </a:rPr>
              <a:t>1h00</a:t>
            </a:r>
            <a:endParaRPr sz="1400">
              <a:latin typeface="Tahoma"/>
              <a:cs typeface="Tahoma"/>
            </a:endParaRPr>
          </a:p>
        </p:txBody>
      </p:sp>
      <p:pic>
        <p:nvPicPr>
          <p:cNvPr id="17" name="Image 16">
            <a:extLst>
              <a:ext uri="{FF2B5EF4-FFF2-40B4-BE49-F238E27FC236}">
                <a16:creationId xmlns:a16="http://schemas.microsoft.com/office/drawing/2014/main" id="{4C0C9BD2-7DE9-4812-937D-B629CE3B00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64406" y="3696716"/>
            <a:ext cx="606590" cy="540513"/>
          </a:xfrm>
          <a:prstGeom prst="rect">
            <a:avLst/>
          </a:prstGeom>
        </p:spPr>
      </p:pic>
    </p:spTree>
  </p:cSld>
  <p:clrMapOvr>
    <a:masterClrMapping/>
  </p:clrMapOvr>
  <p:transition spd="slow" advTm="15000">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1515F0-43B8-475F-B163-F413512F1D46}"/>
              </a:ext>
            </a:extLst>
          </p:cNvPr>
          <p:cNvSpPr>
            <a:spLocks noGrp="1"/>
          </p:cNvSpPr>
          <p:nvPr>
            <p:ph type="title"/>
          </p:nvPr>
        </p:nvSpPr>
        <p:spPr>
          <a:xfrm>
            <a:off x="685800" y="-226503"/>
            <a:ext cx="8610600" cy="1293028"/>
          </a:xfrm>
        </p:spPr>
        <p:txBody>
          <a:bodyPr/>
          <a:lstStyle/>
          <a:p>
            <a:pPr algn="l"/>
            <a:r>
              <a:rPr lang="fr-FR" dirty="0"/>
              <a:t>Formation post permis</a:t>
            </a:r>
          </a:p>
        </p:txBody>
      </p:sp>
      <p:sp>
        <p:nvSpPr>
          <p:cNvPr id="3" name="Espace réservé du contenu 2">
            <a:extLst>
              <a:ext uri="{FF2B5EF4-FFF2-40B4-BE49-F238E27FC236}">
                <a16:creationId xmlns:a16="http://schemas.microsoft.com/office/drawing/2014/main" id="{C873552C-4083-45A6-A0BF-B642E4D42DB8}"/>
              </a:ext>
            </a:extLst>
          </p:cNvPr>
          <p:cNvSpPr>
            <a:spLocks noGrp="1"/>
          </p:cNvSpPr>
          <p:nvPr>
            <p:ph idx="1"/>
          </p:nvPr>
        </p:nvSpPr>
        <p:spPr>
          <a:xfrm>
            <a:off x="593521" y="780176"/>
            <a:ext cx="10820400" cy="4591221"/>
          </a:xfrm>
        </p:spPr>
        <p:txBody>
          <a:bodyPr>
            <a:normAutofit fontScale="77500" lnSpcReduction="20000"/>
          </a:bodyPr>
          <a:lstStyle/>
          <a:p>
            <a:pPr algn="just"/>
            <a:r>
              <a:rPr lang="fr-FR" b="1" dirty="0"/>
              <a:t>Depuis 2019, vous avez la possibilité de suivre une formation complémentaire (post permis)</a:t>
            </a:r>
          </a:p>
          <a:p>
            <a:endParaRPr lang="fr-FR" b="1" dirty="0"/>
          </a:p>
          <a:p>
            <a:r>
              <a:rPr lang="fr-FR" b="1" dirty="0"/>
              <a:t>De quoi s’agit-il?</a:t>
            </a:r>
            <a:br>
              <a:rPr lang="fr-FR" b="1" dirty="0"/>
            </a:br>
            <a:endParaRPr lang="fr-FR" b="1" dirty="0"/>
          </a:p>
          <a:p>
            <a:r>
              <a:rPr lang="fr-FR" b="1"/>
              <a:t>C’est </a:t>
            </a:r>
            <a:r>
              <a:rPr lang="fr-FR" b="1" dirty="0"/>
              <a:t>une formation non obligatoire</a:t>
            </a:r>
          </a:p>
          <a:p>
            <a:pPr algn="just"/>
            <a:r>
              <a:rPr lang="fr-FR" b="1" dirty="0"/>
              <a:t>Celle-ci doit être effectuée entre les 6e et 12e mois qui suivent l'obtention de votre </a:t>
            </a:r>
            <a:r>
              <a:rPr lang="fr-FR" b="1" dirty="0">
                <a:hlinkClick r:id="rId2"/>
              </a:rPr>
              <a:t>permis</a:t>
            </a:r>
            <a:r>
              <a:rPr lang="fr-FR" b="1" dirty="0"/>
              <a:t>. </a:t>
            </a:r>
          </a:p>
          <a:p>
            <a:pPr algn="just"/>
            <a:r>
              <a:rPr lang="fr-FR" b="1" dirty="0"/>
              <a:t>Cette formation est d'une durée de 7 heures </a:t>
            </a:r>
          </a:p>
          <a:p>
            <a:pPr algn="just"/>
            <a:r>
              <a:rPr lang="fr-FR" b="1" dirty="0"/>
              <a:t>Elle vous permettra de voir votre période probatoire réduite</a:t>
            </a:r>
          </a:p>
          <a:p>
            <a:pPr algn="just"/>
            <a:r>
              <a:rPr lang="fr-FR" b="1" dirty="0"/>
              <a:t>pour le détenteur d'un permis B traditionnel, la période probatoire se verra réduite de 3 ans à 2 ans </a:t>
            </a:r>
          </a:p>
          <a:p>
            <a:pPr algn="just"/>
            <a:r>
              <a:rPr lang="fr-FR" b="1" dirty="0"/>
              <a:t>Pour le détenteur d’un permis B ayant obtenu son permis par la conduite accompagnée, la période probatoire se verra réduite de 2 ans à 1 an et demi </a:t>
            </a:r>
          </a:p>
          <a:p>
            <a:pPr algn="just"/>
            <a:r>
              <a:rPr lang="fr-FR" b="1" dirty="0"/>
              <a:t>Les </a:t>
            </a:r>
            <a:r>
              <a:rPr lang="fr-FR" b="1" dirty="0">
                <a:hlinkClick r:id="rId3"/>
              </a:rPr>
              <a:t>12 points</a:t>
            </a:r>
            <a:r>
              <a:rPr lang="fr-FR" b="1" dirty="0"/>
              <a:t> sont ainsi plus vite récupérés.</a:t>
            </a:r>
          </a:p>
          <a:p>
            <a:pPr algn="just"/>
            <a:r>
              <a:rPr lang="fr-FR" b="1" dirty="0">
                <a:solidFill>
                  <a:srgbClr val="FFFF00"/>
                </a:solidFill>
              </a:rPr>
              <a:t>Attention:</a:t>
            </a:r>
          </a:p>
          <a:p>
            <a:pPr algn="just"/>
            <a:r>
              <a:rPr lang="fr-FR" b="1" dirty="0">
                <a:solidFill>
                  <a:srgbClr val="FF0000"/>
                </a:solidFill>
              </a:rPr>
              <a:t>Cela vaut que si vous n’avez pas fait d’infraction ayant causé une perte de point</a:t>
            </a:r>
          </a:p>
          <a:p>
            <a:endParaRPr lang="fr-FR" b="1" dirty="0">
              <a:solidFill>
                <a:srgbClr val="FF0000"/>
              </a:solidFill>
            </a:endParaRPr>
          </a:p>
          <a:p>
            <a:endParaRPr lang="fr-FR" b="1" dirty="0"/>
          </a:p>
          <a:p>
            <a:endParaRPr lang="fr-FR" dirty="0"/>
          </a:p>
        </p:txBody>
      </p:sp>
    </p:spTree>
    <p:extLst>
      <p:ext uri="{BB962C8B-B14F-4D97-AF65-F5344CB8AC3E}">
        <p14:creationId xmlns:p14="http://schemas.microsoft.com/office/powerpoint/2010/main" val="3312587696"/>
      </p:ext>
    </p:extLst>
  </p:cSld>
  <p:clrMapOvr>
    <a:masterClrMapping/>
  </p:clrMapOvr>
  <p:transition spd="slow" advTm="15000">
    <p:wheel spokes="1"/>
  </p:transition>
</p:sld>
</file>

<file path=ppt/theme/theme1.xml><?xml version="1.0" encoding="utf-8"?>
<a:theme xmlns:a="http://schemas.openxmlformats.org/drawingml/2006/main" name="Traînée de condensatio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Traînée de condensation</Template>
  <TotalTime>718</TotalTime>
  <Words>2539</Words>
  <Application>Microsoft Office PowerPoint</Application>
  <PresentationFormat>Grand écran</PresentationFormat>
  <Paragraphs>276</Paragraphs>
  <Slides>19</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19</vt:i4>
      </vt:variant>
    </vt:vector>
  </HeadingPairs>
  <TitlesOfParts>
    <vt:vector size="29" baseType="lpstr">
      <vt:lpstr>Arial</vt:lpstr>
      <vt:lpstr>Arial MT</vt:lpstr>
      <vt:lpstr>Calibri</vt:lpstr>
      <vt:lpstr>Century Gothic</vt:lpstr>
      <vt:lpstr>Montserrat</vt:lpstr>
      <vt:lpstr>Tahoma</vt:lpstr>
      <vt:lpstr>Times New Roman</vt:lpstr>
      <vt:lpstr>Verdana</vt:lpstr>
      <vt:lpstr>Wingdings</vt:lpstr>
      <vt:lpstr>Traînée de condensation</vt:lpstr>
      <vt:lpstr>Conduite 2000</vt:lpstr>
      <vt:lpstr>                                                                                                                                                                 Un classeur est mis à votre disposition sur le bureau.                                            Vous y trouverez :  .  La composition de l’équipe à votre service .  Un parcours type de formation en vue de l’obtention  d’une          catégorie de permis . La formation post permis permettant de réduire la période  probatoire . Le lieu de la piste de formation hors circulation . Tout savoir sur l’évaluation de départ . Les enjeux de la formation au permis de conduire . Tout savoir sur l’examen théorique du permis de conduire . Tout savoir sur l’examen pratique du permis de conduire . Connaitre la conduite accompagnée . Connaitre la conduite supervisée . Une synthèse des questionnaires de satisfaction . Un tableau de gestion des réclamations </vt:lpstr>
      <vt:lpstr>Présentation PowerPoint</vt:lpstr>
      <vt:lpstr>Présentation PowerPoint</vt:lpstr>
      <vt:lpstr>Présentation PowerPoint</vt:lpstr>
      <vt:lpstr>Parcours de formation</vt:lpstr>
      <vt:lpstr>Présentation PowerPoint</vt:lpstr>
      <vt:lpstr>TOUT  SAVOIR  SUR L’ÉVALUATION DE DÉPART</vt:lpstr>
      <vt:lpstr>Formation post permis</vt:lpstr>
      <vt:lpstr>Piste de formation</vt:lpstr>
      <vt:lpstr>Présentation PowerPoint</vt:lpstr>
      <vt:lpstr>Présentation PowerPoint</vt:lpstr>
      <vt:lpstr>POST-PERMIS CONDUCTEURSNOVICES</vt:lpstr>
      <vt:lpstr>Présentation PowerPoint</vt:lpstr>
      <vt:lpstr>Présentation PowerPoint</vt:lpstr>
      <vt:lpstr>Présentation PowerPoint</vt:lpstr>
      <vt:lpstr>Présentation PowerPoint</vt:lpstr>
      <vt:lpstr>Présentation PowerPoint</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Conduite 2000</dc:title>
  <dc:creator>Christian Rio</dc:creator>
  <cp:lastModifiedBy>Christian Rio</cp:lastModifiedBy>
  <cp:revision>32</cp:revision>
  <cp:lastPrinted>2024-07-12T09:50:15Z</cp:lastPrinted>
  <dcterms:created xsi:type="dcterms:W3CDTF">2018-10-30T09:36:19Z</dcterms:created>
  <dcterms:modified xsi:type="dcterms:W3CDTF">2024-07-12T09:50:30Z</dcterms:modified>
</cp:coreProperties>
</file>